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0691813" cy="7561263"/>
  <p:notesSz cx="10691813" cy="75612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09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295400"/>
            <a:ext cx="6642099" cy="5026668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934208" y="597127"/>
            <a:ext cx="5196635" cy="26392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spc="-5">
                <a:latin typeface="Cambria"/>
                <a:cs typeface="Cambria"/>
              </a:rPr>
              <a:t>Fotoausstellung anl. Treffen der Hippleser – 20.06.2006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6400" y="457200"/>
            <a:ext cx="5161288" cy="3141993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902460" y="3746713"/>
            <a:ext cx="7256171" cy="193530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1947 1948 I. Klasse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vorne v.l.n.r.:Idinger Gerti, Ponitzer Fini, Mechtler Helga, Kramer Poldi, Böck Josef, Kurz Herbert, Lehrer</a:t>
            </a:r>
            <a:endParaRPr/>
          </a:p>
          <a:p>
            <a:pPr marL="1270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Hans Zott, Flandorfer Josef, Glasl Leopold, Ullreich Hans, Kramer Wetti, Riepl Poldi,  Glasl Anni, Gail Herta</a:t>
            </a:r>
            <a:endParaRPr/>
          </a:p>
          <a:p>
            <a:pPr algn="ctr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Mitte v.l.n.r.:  Wicklicky Gerhard, Kurz Josef, Wimmer Mathias, Voglsang Karl, Gepp Leo,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Riepl Anna, Riepl Franz</a:t>
            </a:r>
            <a:endParaRPr/>
          </a:p>
          <a:p>
            <a:pPr marL="12700" indent="1269365">
              <a:spcBef>
                <a:spcPts val="1800"/>
              </a:spcBef>
              <a:tabLst>
                <a:tab pos="2673604" algn="l"/>
              </a:tabLst>
            </a:pPr>
            <a:r>
              <a:rPr sz="1200" spc="-5">
                <a:latin typeface="Arial"/>
                <a:cs typeface="Arial"/>
              </a:rPr>
              <a:t>hinten v.l.n.r.:	</a:t>
            </a:r>
            <a:r>
              <a:rPr sz="1200">
                <a:latin typeface="Arial"/>
                <a:cs typeface="Arial"/>
              </a:rPr>
              <a:t>Schmied Emmi, Wimmer Marie, Weber Elisabeth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8520" y="457200"/>
            <a:ext cx="6812281" cy="43942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775206" y="4994869"/>
            <a:ext cx="7510368" cy="133053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65938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1947 1948 II. Klasse</a:t>
            </a:r>
            <a:endParaRPr/>
          </a:p>
          <a:p>
            <a:pPr marL="12700" marR="12700" algn="ctr">
              <a:lnSpc>
                <a:spcPct val="113326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Bild links v.l.n.r.: Gutkas Leopold, Riepl  Franz, Vogelsang Anton, Krammer Franz, Glasl Johann, Weber Franz, </a:t>
            </a:r>
            <a:r>
              <a:rPr sz="1200">
                <a:latin typeface="Arial"/>
                <a:cs typeface="Arial"/>
              </a:rPr>
              <a:t>Krammer Rudolf, Krammer Johann</a:t>
            </a:r>
            <a:endParaRPr/>
          </a:p>
          <a:p>
            <a:pPr marL="12700" marR="12700" algn="ctr">
              <a:lnSpc>
                <a:spcPct val="114882"/>
              </a:lnSpc>
            </a:pPr>
            <a:r>
              <a:rPr sz="1200">
                <a:latin typeface="Arial"/>
                <a:cs typeface="Arial"/>
              </a:rPr>
              <a:t>Bild rechts v.r.n.l.: Wimmer Philipp, Berent Adolf, Idinger Josef, Stremnitzer Leopold, Flandorfer Johann, Krammer Herbert, Stremnitzer Josef</a:t>
            </a:r>
            <a:endParaRPr/>
          </a:p>
          <a:p>
            <a:pPr algn="ctr">
              <a:spcBef>
                <a:spcPts val="300"/>
              </a:spcBef>
            </a:pPr>
            <a:r>
              <a:rPr sz="1200">
                <a:latin typeface="Arial"/>
                <a:cs typeface="Arial"/>
              </a:rPr>
              <a:t>Bild Mitte: obere Reihe: Gössinger Hedwig, Ponitzer Maria, Kurz Anna, Gepp Rosa, Gepp Eva</a:t>
            </a:r>
            <a:endParaRPr/>
          </a:p>
        </p:txBody>
      </p:sp>
      <p:sp>
        <p:nvSpPr>
          <p:cNvPr id="4" name="shape 4"/>
          <p:cNvSpPr txBox="1"/>
          <p:nvPr/>
        </p:nvSpPr>
        <p:spPr>
          <a:xfrm>
            <a:off x="2757424" y="6330909"/>
            <a:ext cx="884631" cy="39759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82474" indent="-169774">
              <a:spcBef>
                <a:spcPts val="100"/>
              </a:spcBef>
              <a:tabLst>
                <a:tab pos="182474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Reihe:</a:t>
            </a:r>
            <a:endParaRPr/>
          </a:p>
          <a:p>
            <a:pPr marL="432410" indent="-169774">
              <a:spcBef>
                <a:spcPts val="200"/>
              </a:spcBef>
              <a:tabLst>
                <a:tab pos="432410" algn="l"/>
              </a:tabLst>
            </a:pPr>
            <a:r>
              <a:rPr sz="1200" spc="-5">
                <a:latin typeface="Arial"/>
                <a:cs typeface="Arial"/>
              </a:rPr>
              <a:t>3.	</a:t>
            </a:r>
            <a:r>
              <a:rPr sz="1200">
                <a:latin typeface="Arial"/>
                <a:cs typeface="Arial"/>
              </a:rPr>
              <a:t>Reihe:</a:t>
            </a:r>
            <a:endParaRPr/>
          </a:p>
        </p:txBody>
      </p:sp>
      <p:sp>
        <p:nvSpPr>
          <p:cNvPr id="5" name="shape 5"/>
          <p:cNvSpPr txBox="1"/>
          <p:nvPr/>
        </p:nvSpPr>
        <p:spPr>
          <a:xfrm>
            <a:off x="3656584" y="6330909"/>
            <a:ext cx="4648757" cy="598757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>
                <a:latin typeface="Arial"/>
                <a:cs typeface="Arial"/>
              </a:rPr>
              <a:t>Schmid Poldi, Meissl Maria, Riepl Wetti, Ponitzer Else, Gutkas Maria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Kurz Rosa, Robl Mitzi, Lehrer Zott, Robl Resi, Ullreich Aloisia</a:t>
            </a:r>
            <a:endParaRPr/>
          </a:p>
          <a:p>
            <a:pPr marL="12700" indent="375285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vorne v.l.n.r.:Mechtler Hermann, Gail Georg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9200" y="835625"/>
            <a:ext cx="6075687" cy="436375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440432" y="5351484"/>
            <a:ext cx="6179917" cy="153246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1948/1949 I. Klasse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vorne v.l.n.r.: Bader Michael, Kurz Erwin, Ullreich Johann, Wimmer Hermann, Robl Leopold</a:t>
            </a:r>
            <a:endParaRPr/>
          </a:p>
          <a:p>
            <a:pPr marL="12700" marR="12700" algn="ctr">
              <a:lnSpc>
                <a:spcPct val="113832"/>
              </a:lnSpc>
              <a:spcBef>
                <a:spcPts val="1600"/>
              </a:spcBef>
            </a:pPr>
            <a:r>
              <a:rPr sz="1200">
                <a:latin typeface="Arial"/>
                <a:cs typeface="Arial"/>
              </a:rPr>
              <a:t>Mitte v.l.n.r.: Gutkas Anni, Idinger Gertrud, Riepl (Eder), Ponitzer, Krammer Leopoldine, Riepl Anna, Krammer Barbara, Mechtler Helga, Glasl Anni, Wimmer Maria, Gail Herta</a:t>
            </a:r>
            <a:endParaRPr/>
          </a:p>
          <a:p>
            <a:pPr marL="12700" indent="465455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Hinten v.l.n.r.: Kurz Hermann, Vogelsang Karl, Lehrer Zott, Wicklicky Gerhard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655316"/>
            <a:ext cx="6184900" cy="4409453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756156" y="5215087"/>
            <a:ext cx="7549079" cy="153246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67843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1948/1949 II. Klasse</a:t>
            </a:r>
            <a:endParaRPr/>
          </a:p>
          <a:p>
            <a:pPr marL="12700" marR="12700" algn="ctr">
              <a:lnSpc>
                <a:spcPct val="113973"/>
              </a:lnSpc>
              <a:spcBef>
                <a:spcPts val="1000"/>
              </a:spcBef>
            </a:pPr>
            <a:r>
              <a:rPr sz="1200">
                <a:latin typeface="Arial"/>
                <a:cs typeface="Arial"/>
              </a:rPr>
              <a:t>vorne v.l.n.r.:Voglsang Anton, Riepl Franz, Berent Adolf, Wimmer Filipp, Brunnhuber Johann, Gail Georg, Gepp Leopold, Kurz Josef</a:t>
            </a:r>
            <a:endParaRPr/>
          </a:p>
          <a:p>
            <a:pPr marL="12700" marR="12700" algn="ctr">
              <a:lnSpc>
                <a:spcPct val="115462"/>
              </a:lnSpc>
            </a:pPr>
            <a:r>
              <a:rPr sz="1200">
                <a:latin typeface="Arial"/>
                <a:cs typeface="Arial"/>
              </a:rPr>
              <a:t>Mitte v.l.n.r.:  Ullreich Aloisia, Wimmer Marie, Meisl Marie, Gutkas Marie, Schmid Leopoldione, Riepl Theresia, Weber Elisabeth, Kurz Rosa, Robl Marie, Schmid Emmi, Glasl Alfred</a:t>
            </a:r>
            <a:endParaRPr/>
          </a:p>
          <a:p>
            <a:pPr marL="12700" marR="12700" algn="ctr">
              <a:lnSpc>
                <a:spcPct val="115317"/>
              </a:lnSpc>
            </a:pPr>
            <a:r>
              <a:rPr sz="1200">
                <a:latin typeface="Arial"/>
                <a:cs typeface="Arial"/>
              </a:rPr>
              <a:t>Hinten v.l.n.r.: Lehrer Hans Zott, Wimmer Mathias, Idinger Josef, Weber Franz, Kramer Lambert, Ponitzer Elsa, Kurz Anna, Kramer Rudolf, Glasl Johann, Stremnitzer Leopold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5847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528824" y="5211277"/>
            <a:ext cx="6004505" cy="1643714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9272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Schulausflug 1955 – Salzburg</a:t>
            </a:r>
            <a:endParaRPr/>
          </a:p>
          <a:p>
            <a:pPr>
              <a:lnSpc>
                <a:spcPts val="700"/>
              </a:lnSpc>
            </a:pPr>
            <a:endParaRPr sz="1200"/>
          </a:p>
          <a:p>
            <a:pPr marL="12700" indent="2265680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Von links nach rechts</a:t>
            </a:r>
            <a:endParaRPr/>
          </a:p>
          <a:p>
            <a:pPr marL="1270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1.Reihe: Robl Leopold, Bader Josef, Hütterer Robert, Krammer Hermann, Bader Michael</a:t>
            </a:r>
            <a:endParaRPr/>
          </a:p>
          <a:p>
            <a:pPr marL="12700" marR="12700" algn="ctr">
              <a:lnSpc>
                <a:spcPct val="112321"/>
              </a:lnSpc>
              <a:spcBef>
                <a:spcPts val="1600"/>
              </a:spcBef>
            </a:pPr>
            <a:r>
              <a:rPr sz="1200">
                <a:latin typeface="Arial"/>
                <a:cs typeface="Arial"/>
              </a:rPr>
              <a:t>2.Reihe:Kurz Herbert, Gail Herta, Idinger Gerti, Ullreich Paul, Glasl Anna, Gepp Anni, Lehrer Karl Efler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525780"/>
            <a:ext cx="6642099" cy="412242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902462" y="4794463"/>
            <a:ext cx="9258860" cy="153246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390017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Schuljahr 1955/1956</a:t>
            </a:r>
            <a:endParaRPr/>
          </a:p>
          <a:p>
            <a:pPr marR="1270"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Von links nach rechts</a:t>
            </a:r>
            <a:endParaRPr/>
          </a:p>
          <a:p>
            <a:pPr marL="97155" marR="96520" algn="ctr">
              <a:lnSpc>
                <a:spcPct val="113692"/>
              </a:lnSpc>
            </a:pPr>
            <a:r>
              <a:rPr sz="1200" spc="-5">
                <a:latin typeface="Arial"/>
                <a:cs typeface="Arial"/>
              </a:rPr>
              <a:t>1.Reihe:Wiesinger Josef, Benold Georg, Wittmann Anneliese, Efler Karlheinz, Goldschmidt Erich, Peschina Kurt, Weitzendörfer Anton, </a:t>
            </a:r>
            <a:r>
              <a:rPr sz="1200">
                <a:latin typeface="Arial"/>
                <a:cs typeface="Arial"/>
              </a:rPr>
              <a:t>Lahner Karl,</a:t>
            </a:r>
            <a:endParaRPr/>
          </a:p>
          <a:p>
            <a:pPr marL="182474" indent="-169774">
              <a:spcBef>
                <a:spcPts val="200"/>
              </a:spcBef>
              <a:tabLst>
                <a:tab pos="182474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Reihe: Gepp Paul, Weitzendörfer Heinrich, Berent Gisela, Rath Hedwig, Lahner Hermine, Wiesinger Lotte, Wittmann Hermine, Ullreich</a:t>
            </a:r>
            <a:endParaRPr/>
          </a:p>
          <a:p>
            <a:pPr marL="2926715">
              <a:spcBef>
                <a:spcPts val="300"/>
              </a:spcBef>
            </a:pPr>
            <a:r>
              <a:rPr sz="1200">
                <a:latin typeface="Arial"/>
                <a:cs typeface="Arial"/>
              </a:rPr>
              <a:t>Maria, Gutkas Grete, Riepl Karl, Jammernegg Karl</a:t>
            </a:r>
            <a:endParaRPr/>
          </a:p>
          <a:p>
            <a:pPr marL="326492" indent="-169774">
              <a:spcBef>
                <a:spcPts val="200"/>
              </a:spcBef>
              <a:tabLst>
                <a:tab pos="326492" algn="l"/>
              </a:tabLst>
            </a:pPr>
            <a:r>
              <a:rPr sz="1200" spc="-5">
                <a:latin typeface="Arial"/>
                <a:cs typeface="Arial"/>
              </a:rPr>
              <a:t>3.	</a:t>
            </a:r>
            <a:r>
              <a:rPr sz="1200">
                <a:latin typeface="Arial"/>
                <a:cs typeface="Arial"/>
              </a:rPr>
              <a:t>Reihe: Bader Michael, Gutkas Anni, Gepp Anni, Kurz Erwin, Wiesinger Johann, Bader Josef, Krammer Hermann, Lehrer Karl Efler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525780"/>
            <a:ext cx="6642099" cy="41910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957324" y="4887427"/>
            <a:ext cx="7147660" cy="124036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30194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1956</a:t>
            </a:r>
            <a:endParaRPr/>
          </a:p>
          <a:p>
            <a:pPr marL="12700" marR="12700" algn="ctr">
              <a:lnSpc>
                <a:spcPct val="114361"/>
              </a:lnSpc>
              <a:spcBef>
                <a:spcPts val="300"/>
              </a:spcBef>
            </a:pPr>
            <a:r>
              <a:rPr sz="1200">
                <a:latin typeface="Arial"/>
                <a:cs typeface="Arial"/>
              </a:rPr>
              <a:t>Linke Bankreihe (von links nach rechts und von vorne nach hinten): Wittmann Anneliese, Ulreich Maria </a:t>
            </a:r>
            <a:r>
              <a:rPr sz="1200" spc="-5">
                <a:latin typeface="Arial"/>
                <a:cs typeface="Arial"/>
              </a:rPr>
              <a:t>Mittlere Bankreihe (wie oben): Berent Gisela, Rath Hedi; Lahner Hermine, Wittmann Hermine; Gepp Paul, </a:t>
            </a:r>
            <a:r>
              <a:rPr sz="1200">
                <a:latin typeface="Arial"/>
                <a:cs typeface="Arial"/>
              </a:rPr>
              <a:t>Jammernegg Karl; Wiesinger Lotte, Gutkas Grete; Riepl Karl, Lahner Karl;Rechte Bankreihe (wie oben): </a:t>
            </a:r>
            <a:r>
              <a:rPr sz="1200" spc="-5">
                <a:latin typeface="Arial"/>
                <a:cs typeface="Arial"/>
              </a:rPr>
              <a:t>Ulreich Paul, Wiesinger Hans ; Krammer Hermann, Bader Josef; Gepp Anni, Gutkas Anni; Bader Michael,</a:t>
            </a:r>
            <a:endParaRPr/>
          </a:p>
          <a:p>
            <a:pPr marL="12700" indent="3214370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Kurz Erwin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1205" y="540973"/>
            <a:ext cx="6550695" cy="4424727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203452" y="5109169"/>
            <a:ext cx="8655251" cy="153170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358648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Schuljahr 1956/1957</a:t>
            </a:r>
            <a:endParaRPr/>
          </a:p>
          <a:p>
            <a:pPr marL="12700" marR="12700" algn="ctr">
              <a:lnSpc>
                <a:spcPct val="114136"/>
              </a:lnSpc>
              <a:spcBef>
                <a:spcPts val="1000"/>
              </a:spcBef>
            </a:pPr>
            <a:r>
              <a:rPr sz="1200">
                <a:latin typeface="Arial"/>
                <a:cs typeface="Arial"/>
              </a:rPr>
              <a:t>1.Reihe: Goldschmied Erich, Schäfer Josef, Benold Georg, Ulreich Leopold, Wallisch Leopold, Gepp Johann, Müller Erich </a:t>
            </a:r>
            <a:r>
              <a:rPr sz="1200" spc="-5">
                <a:latin typeface="Arial"/>
                <a:cs typeface="Arial"/>
              </a:rPr>
              <a:t>2.Reihe: Graf Johanna, Berent Gisela, Wittmann Anneliese, Gutkas Grete, Lehrer Karl Efler mit Sohn Heinz, Wittmann Hermine, </a:t>
            </a:r>
            <a:r>
              <a:rPr sz="1200">
                <a:latin typeface="Arial"/>
                <a:cs typeface="Arial"/>
              </a:rPr>
              <a:t>Ulreich Maria, Rath Hedi, Lahner Hermine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3.Reihe: Gutkas Anni, Wiesinger Lotte, Gepp Anni, Graf Eduard, Bader Josef, Krammer Hermann, Wiesinger Hans</a:t>
            </a:r>
            <a:endParaRPr/>
          </a:p>
          <a:p>
            <a:pPr marL="12700" marR="12700" algn="ctr">
              <a:lnSpc>
                <a:spcPct val="111493"/>
              </a:lnSpc>
              <a:spcBef>
                <a:spcPts val="100"/>
              </a:spcBef>
            </a:pPr>
            <a:r>
              <a:rPr sz="1200">
                <a:latin typeface="Arial"/>
                <a:cs typeface="Arial"/>
              </a:rPr>
              <a:t>4.Reihe: Gepp Paul, Lahner Karl, Weitzendörfer Anton , Riepl Karl, Weitzendörfer Heinrich, Ulreich Paul, Jammernegg Karl, Wiesinger Josef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4013" y="457200"/>
            <a:ext cx="5153675" cy="352299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338324" y="4127713"/>
            <a:ext cx="6386829" cy="927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45288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Schuljahr 1956/1957 – Handarbeitsschülerinnen</a:t>
            </a:r>
            <a:endParaRPr/>
          </a:p>
          <a:p>
            <a:pPr marL="12700" marR="12700" algn="ctr">
              <a:lnSpc>
                <a:spcPct val="113973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vorne v.l.n.r.: Berent Gisela, Wittmann Anneliese, Gutkas Margarethe, Lehrerin Handel-Maretti </a:t>
            </a:r>
            <a:r>
              <a:rPr sz="1200">
                <a:latin typeface="Arial"/>
                <a:cs typeface="Arial"/>
              </a:rPr>
              <a:t>Olga, Rath Hedi, Wittmann Hermine, Ullreich Maria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hinten v.l.n.r.: Lahner Hermine, Wiesinger Liselotte, Gepp Anni, Gutkas Anni, Graf Johanna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0717" y="457200"/>
            <a:ext cx="7152649" cy="47752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418078" y="5375869"/>
            <a:ext cx="4226304" cy="546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"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Schulausflug Hallstatt 1957</a:t>
            </a:r>
            <a:endParaRPr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Gutkas Margarethe, Efler Heinz, Lahner Hermine, Müller Erich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3315" y="457200"/>
            <a:ext cx="3655071" cy="5351788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266696" y="5978611"/>
            <a:ext cx="6530544" cy="1072214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6859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Schulausflug Hallstatt – Salzbergwerk 1957</a:t>
            </a:r>
            <a:endParaRPr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Reihe 1: Lahner Hermine, Efler Heinz, Gutkas Margarethe</a:t>
            </a:r>
            <a:endParaRPr/>
          </a:p>
          <a:p>
            <a:pPr algn="ctr"/>
            <a:r>
              <a:rPr sz="1200">
                <a:latin typeface="Arial"/>
                <a:cs typeface="Arial"/>
              </a:rPr>
              <a:t>Reihe 2: Schäfer Josef, Lahner Karl, Gepp Johann, Ullreich Leopold, Wiesinger Josef (?)</a:t>
            </a:r>
            <a:endParaRPr/>
          </a:p>
          <a:p>
            <a:pPr marL="12700" marR="12700" algn="ctr">
              <a:lnSpc>
                <a:spcPct val="98027"/>
              </a:lnSpc>
            </a:pPr>
            <a:r>
              <a:rPr sz="1200" spc="-5">
                <a:latin typeface="Arial"/>
                <a:cs typeface="Arial"/>
              </a:rPr>
              <a:t>letzte Reihe: Weitzendörfer Heinrich, Jammernegg Josef, Jammernegg Franz, Wallisch Leopold, </a:t>
            </a:r>
            <a:r>
              <a:rPr sz="1200">
                <a:latin typeface="Arial"/>
                <a:cs typeface="Arial"/>
              </a:rPr>
              <a:t>Müller Erich (?)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0000" y="457200"/>
            <a:ext cx="5979167" cy="375159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037078" y="4553671"/>
            <a:ext cx="4989322" cy="107196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04648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Volksschule Hipples – Turnstunde 1957</a:t>
            </a:r>
            <a:endParaRPr/>
          </a:p>
          <a:p>
            <a:pPr marL="12700" marR="12700" algn="ctr">
              <a:lnSpc>
                <a:spcPct val="97946"/>
              </a:lnSpc>
              <a:spcBef>
                <a:spcPts val="1400"/>
              </a:spcBef>
            </a:pPr>
            <a:r>
              <a:rPr sz="1200" spc="-5">
                <a:latin typeface="Arial"/>
                <a:cs typeface="Arial"/>
              </a:rPr>
              <a:t>hinten: Rath Hedi, Kummerer Anna, Wiesinger Liselotte, Lahner Hermine, </a:t>
            </a:r>
            <a:r>
              <a:rPr sz="1200">
                <a:latin typeface="Arial"/>
                <a:cs typeface="Arial"/>
              </a:rPr>
              <a:t>Gutkas Margarethe, Wittmann Anneliese,</a:t>
            </a:r>
            <a:endParaRPr/>
          </a:p>
          <a:p>
            <a:pPr algn="ctr"/>
            <a:r>
              <a:rPr sz="1200">
                <a:latin typeface="Arial"/>
                <a:cs typeface="Arial"/>
              </a:rPr>
              <a:t>rechts hinten: Müller Erich</a:t>
            </a:r>
            <a:endParaRPr/>
          </a:p>
          <a:p>
            <a:pPr algn="ctr"/>
            <a:r>
              <a:rPr sz="1200">
                <a:latin typeface="Arial"/>
                <a:cs typeface="Arial"/>
              </a:rPr>
              <a:t>vorne: Deisl Brigitte (?), Deisl Helene (?)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38481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110488" y="4648921"/>
            <a:ext cx="8843264" cy="14224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372681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Schulschluss 1964</a:t>
            </a:r>
            <a:endParaRPr/>
          </a:p>
          <a:p>
            <a:pPr marL="12700" marR="12700" algn="ctr">
              <a:lnSpc>
                <a:spcPct val="97946"/>
              </a:lnSpc>
              <a:spcBef>
                <a:spcPts val="1400"/>
              </a:spcBef>
            </a:pPr>
            <a:r>
              <a:rPr sz="1200" spc="-5">
                <a:latin typeface="Arial"/>
                <a:cs typeface="Arial"/>
              </a:rPr>
              <a:t>Reihe 1: Gepp Waltraud, Kaiser Helene, Ullreich Maria, Benold Helga, Efler Elisabeth, Müller Hedi, Kaiser Lambert, Liebhart Josef</a:t>
            </a:r>
            <a:r>
              <a:rPr sz="1200" spc="-10">
                <a:latin typeface="Arial"/>
                <a:cs typeface="Arial"/>
              </a:rPr>
              <a:t>, </a:t>
            </a:r>
            <a:r>
              <a:rPr sz="1200">
                <a:latin typeface="Arial"/>
                <a:cs typeface="Arial"/>
              </a:rPr>
              <a:t>Gepp Erhardt, Müller Johann, Wiesinger Walter</a:t>
            </a:r>
            <a:endParaRPr/>
          </a:p>
          <a:p>
            <a:pPr marL="12700" marR="12700" algn="ctr">
              <a:lnSpc>
                <a:spcPct val="100087"/>
              </a:lnSpc>
            </a:pPr>
            <a:r>
              <a:rPr sz="1200">
                <a:latin typeface="Arial"/>
                <a:cs typeface="Arial"/>
              </a:rPr>
              <a:t>Reihe 2: Kramer Hedi, Liebhart Leopold, Benold Josef, Kummerer Hans, Gepp Ernst, Ullmann Josef, Rath Leopold, Kraft Kurt, Ullreich Hilda</a:t>
            </a:r>
            <a:endParaRPr/>
          </a:p>
          <a:p>
            <a:pPr marL="12700" marR="12700" algn="ctr">
              <a:lnSpc>
                <a:spcPct val="100087"/>
              </a:lnSpc>
            </a:pPr>
            <a:r>
              <a:rPr sz="1200">
                <a:latin typeface="Arial"/>
                <a:cs typeface="Arial"/>
              </a:rPr>
              <a:t>Reihe 3: Obl. Karl Efler, Müller Erich, Wiesinger Helga, Gepp Hilda, Wohlmuth Leopoldine, Benold Annemarie, Deisel Helene, Jammernegg Josef, Jammernegg Franz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3815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152396" y="5007061"/>
            <a:ext cx="6757616" cy="107196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84988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Schulklasse 1965</a:t>
            </a:r>
            <a:endParaRPr/>
          </a:p>
          <a:p>
            <a:pPr marL="12700" marR="12700" algn="ctr">
              <a:lnSpc>
                <a:spcPct val="97946"/>
              </a:lnSpc>
              <a:spcBef>
                <a:spcPts val="1400"/>
              </a:spcBef>
            </a:pPr>
            <a:r>
              <a:rPr sz="1200" spc="-5">
                <a:latin typeface="Arial"/>
                <a:cs typeface="Arial"/>
              </a:rPr>
              <a:t>links: Idinger Josef, Ullmann Erich, Riepl Johann, Benold Hermann, Weber Hermine, Kaiser Helene, </a:t>
            </a:r>
            <a:r>
              <a:rPr sz="1200">
                <a:latin typeface="Arial"/>
                <a:cs typeface="Arial"/>
              </a:rPr>
              <a:t>Gepp Waltraud, Müller Hedi, Gepp Ernst</a:t>
            </a:r>
            <a:endParaRPr/>
          </a:p>
          <a:p>
            <a:pPr algn="ctr"/>
            <a:r>
              <a:rPr sz="1200">
                <a:latin typeface="Arial"/>
                <a:cs typeface="Arial"/>
              </a:rPr>
              <a:t>rechts: Wohlmuth Anton, Kaiser Hermann, Weber Inge, Wallisch Renate, Benold Helga</a:t>
            </a:r>
            <a:r>
              <a:rPr sz="1200" spc="10">
                <a:latin typeface="Arial"/>
                <a:cs typeface="Arial"/>
              </a:rPr>
              <a:t>,</a:t>
            </a:r>
            <a:endParaRPr/>
          </a:p>
          <a:p>
            <a:pPr algn="ctr"/>
            <a:r>
              <a:rPr sz="1200">
                <a:latin typeface="Arial"/>
                <a:cs typeface="Arial"/>
              </a:rPr>
              <a:t>Wiesinger Walter, Rath Leopold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6200" y="525780"/>
            <a:ext cx="5905500" cy="378714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359404" y="4488901"/>
            <a:ext cx="4343805" cy="103995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1430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Gasthaus Ulreich – um 1910</a:t>
            </a:r>
            <a:endParaRPr/>
          </a:p>
          <a:p>
            <a:pPr>
              <a:lnSpc>
                <a:spcPts val="700"/>
              </a:lnSpc>
            </a:pPr>
            <a:endParaRPr sz="1200"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1.Reihe: ? , ? , Wirt, ? , ? , ? ,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2.Reihe: ? , ? , Ullmann Josef, Gepp Leopold , ? ,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3.Reihe: Müller Johann, ? , Kummerer Johann, ? , Kramer Josef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1000" y="502920"/>
            <a:ext cx="5288280" cy="390906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987806" y="4582627"/>
            <a:ext cx="9088323" cy="1998044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548640" indent="232664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Hochzeit – Julia und Johann Kummerer - 1913</a:t>
            </a:r>
            <a:endParaRPr/>
          </a:p>
          <a:p>
            <a:pPr marL="548640" indent="3270885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Von links nach rechts</a:t>
            </a:r>
            <a:endParaRPr/>
          </a:p>
          <a:p>
            <a:pPr marR="2540" algn="ctr">
              <a:spcBef>
                <a:spcPts val="500"/>
              </a:spcBef>
            </a:pPr>
            <a:r>
              <a:rPr sz="1200">
                <a:latin typeface="Arial"/>
                <a:cs typeface="Arial"/>
              </a:rPr>
              <a:t>1.Reihe: ? , ? , Kern? und Tochter, Stacher Rosalia, Stacher?, Tillmann Franz, Brautpaar Julia und Johann Kummerer,</a:t>
            </a:r>
            <a:endParaRPr/>
          </a:p>
          <a:p>
            <a:pPr marR="2540"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Kummerer Leopold, Glasl Philipp, Glasl Franziska und Tochter Franziska, Weber Leopold</a:t>
            </a:r>
            <a:endParaRPr/>
          </a:p>
          <a:p>
            <a:pPr marR="2540"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2.Reihe: Kramer Maria, Gratzl Theresia, Beranek Maria, Stacher?, Ullmann?, Ullmann Josef, Stacher Julia und Fanni,</a:t>
            </a:r>
            <a:endParaRPr/>
          </a:p>
          <a:p>
            <a:pPr marR="2540"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Gepp Leopold und Gattin, Kummerer Anna, Nagl Antonia</a:t>
            </a:r>
            <a:endParaRPr/>
          </a:p>
          <a:p>
            <a:pPr marL="12700" marR="12700" algn="ctr">
              <a:lnSpc>
                <a:spcPct val="114650"/>
              </a:lnSpc>
            </a:pPr>
            <a:r>
              <a:rPr sz="1200" spc="-5">
                <a:latin typeface="Arial"/>
                <a:cs typeface="Arial"/>
              </a:rPr>
              <a:t>3.Reihe: Kramer Lorenz und Gattin, Tillmann Franz, Gurtner Aloisia, Weber? und Lorenz, Gössl Rupert, Tillmann Maria, Kramer Josef, </a:t>
            </a:r>
            <a:r>
              <a:rPr sz="1200">
                <a:latin typeface="Arial"/>
                <a:cs typeface="Arial"/>
              </a:rPr>
              <a:t>Gepp Franziska, Nagl Antonia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4.Reihe: ? , Gurtner Jakob, Küchenhilfe, Kramer Katharina, Kummerer Maria, 2 Küchenhilfen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1920" y="457200"/>
            <a:ext cx="5737860" cy="41529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465322" y="4756363"/>
            <a:ext cx="4132579" cy="129903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7366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Gasthaus Idinger – Kirtag – um 1925</a:t>
            </a:r>
            <a:endParaRPr/>
          </a:p>
          <a:p>
            <a:pPr>
              <a:lnSpc>
                <a:spcPts val="1150"/>
              </a:lnSpc>
            </a:pPr>
            <a:endParaRPr sz="1200"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1.Reihe: Mechtler, Idingerwirt, ?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2.Reihe: Mitglieder der Musikkapelle</a:t>
            </a:r>
            <a:endParaRPr/>
          </a:p>
          <a:p>
            <a:pPr marL="12700" marR="12700" algn="ctr">
              <a:lnSpc>
                <a:spcPct val="114055"/>
              </a:lnSpc>
            </a:pPr>
            <a:r>
              <a:rPr sz="1200" spc="-5">
                <a:latin typeface="Arial"/>
                <a:cs typeface="Arial"/>
              </a:rPr>
              <a:t>3.Reihe: Glasl Hans, ? , Kurz Paul, ? , ? , Weber Leopold, ? , </a:t>
            </a:r>
            <a:r>
              <a:rPr sz="1200">
                <a:latin typeface="Arial"/>
                <a:cs typeface="Arial"/>
              </a:rPr>
              <a:t>4.Reihe: ? , Mechtler Franz, ? , ? , Glasl Philipp, ? ; ? ,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20878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948942" y="4813513"/>
            <a:ext cx="7162439" cy="927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4700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Hochzeit Maria und Paul Gepp – „Tafelrunde“ 20. Mai 1930</a:t>
            </a:r>
            <a:endParaRPr/>
          </a:p>
          <a:p>
            <a:pPr marL="3810"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Von links nach rechts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1.Reihe: Zimmermann Leopold, Forstner, Gail Theresia, Dillmann (Herrnleis), Idinger Theresia, ? (Friseur)</a:t>
            </a:r>
            <a:endParaRPr/>
          </a:p>
          <a:p>
            <a:pPr marL="656437" indent="-169774">
              <a:spcBef>
                <a:spcPts val="200"/>
              </a:spcBef>
              <a:tabLst>
                <a:tab pos="656437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Reihe: Mann aus Grafensulz, Idinger Josef, Gepp Lorenz, Weber Leopold(?), Gepp Josef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51358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999996" y="5118313"/>
            <a:ext cx="7062620" cy="153246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88468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Hochzeit Maria und Paul Gepp –  20. Mai 1930</a:t>
            </a:r>
            <a:endParaRPr/>
          </a:p>
          <a:p>
            <a:pPr marL="1884680" indent="922655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Von links nach rechts</a:t>
            </a:r>
            <a:endParaRPr/>
          </a:p>
          <a:p>
            <a:pPr marL="182474" indent="-169774">
              <a:spcBef>
                <a:spcPts val="200"/>
              </a:spcBef>
              <a:tabLst>
                <a:tab pos="182474" algn="l"/>
              </a:tabLst>
            </a:pPr>
            <a:r>
              <a:rPr sz="1200" spc="-5">
                <a:latin typeface="Arial"/>
                <a:cs typeface="Arial"/>
              </a:rPr>
              <a:t>1.	</a:t>
            </a:r>
            <a:r>
              <a:rPr sz="1200">
                <a:latin typeface="Arial"/>
                <a:cs typeface="Arial"/>
              </a:rPr>
              <a:t>Reihe: Kohlfock Antonia, Waldhauser Anna, Kohlfock Josef, Braut Maria Gepp, Bräutigam Paul Gepp,</a:t>
            </a:r>
            <a:endParaRPr/>
          </a:p>
          <a:p>
            <a:pPr marL="2667000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Rosalia Gepp, Paul Gepp</a:t>
            </a:r>
            <a:endParaRPr/>
          </a:p>
          <a:p>
            <a:pPr marL="257912" indent="-169774">
              <a:spcBef>
                <a:spcPts val="200"/>
              </a:spcBef>
              <a:tabLst>
                <a:tab pos="257912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Reihe: Waldhauser Philomena, Zimmermann Katharina jun., Waldhauser Franz, Waldhauser Maria,</a:t>
            </a:r>
            <a:endParaRPr/>
          </a:p>
          <a:p>
            <a:pPr marL="1876425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Zimmermann Katharina sen., Zimmermann Josef</a:t>
            </a:r>
            <a:endParaRPr/>
          </a:p>
          <a:p>
            <a:pPr marL="741020" indent="-169774">
              <a:spcBef>
                <a:spcPts val="200"/>
              </a:spcBef>
              <a:tabLst>
                <a:tab pos="741020" algn="l"/>
              </a:tabLst>
            </a:pPr>
            <a:r>
              <a:rPr sz="1200" spc="-5">
                <a:latin typeface="Arial"/>
                <a:cs typeface="Arial"/>
              </a:rPr>
              <a:t>3.	</a:t>
            </a:r>
            <a:r>
              <a:rPr sz="1200">
                <a:latin typeface="Arial"/>
                <a:cs typeface="Arial"/>
              </a:rPr>
              <a:t>Reihe: Muhm Katharina, Gartner ?, Kohlfock Leopold, Kohlfock Maria, Kohlfock Josef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1217" y="457200"/>
            <a:ext cx="6771650" cy="391668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994150" y="4518619"/>
            <a:ext cx="3074771" cy="195660"/>
          </a:xfrm>
          <a:prstGeom prst="rect">
            <a:avLst/>
          </a:prstGeom>
          <a:noFill/>
        </p:spPr>
        <p:txBody>
          <a:bodyPr vertOverflow="overflow" horzOverflow="overflow" wrap="square" lIns="0" tIns="0" rIns="0" bIns="0" numCol="1" compatLnSpc="0">
            <a:spAutoFit/>
          </a:bodyPr>
          <a:lstStyle/>
          <a:p>
            <a:pPr marL="597535"/>
            <a:r>
              <a:rPr sz="1200" b="1">
                <a:latin typeface="Arial"/>
                <a:cs typeface="Arial"/>
              </a:rPr>
              <a:t>Familie Kramer </a:t>
            </a:r>
            <a:r>
              <a:rPr sz="1200" b="1">
                <a:latin typeface="Cambria"/>
                <a:cs typeface="Cambria"/>
              </a:rPr>
              <a:t>– </a:t>
            </a:r>
            <a:r>
              <a:rPr sz="1200" b="1">
                <a:latin typeface="Arial"/>
                <a:cs typeface="Arial"/>
              </a:rPr>
              <a:t>um 1930</a:t>
            </a:r>
            <a:endParaRPr/>
          </a:p>
        </p:txBody>
      </p:sp>
      <p:sp>
        <p:nvSpPr>
          <p:cNvPr id="4" name="shape 4"/>
          <p:cNvSpPr txBox="1"/>
          <p:nvPr/>
        </p:nvSpPr>
        <p:spPr>
          <a:xfrm>
            <a:off x="3994150" y="5016967"/>
            <a:ext cx="3074771" cy="19566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>
                <a:latin typeface="Arial"/>
                <a:cs typeface="Arial"/>
              </a:rPr>
              <a:t>Maria, Leopold sen. und Leopold jun. Kramer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2320" y="457200"/>
            <a:ext cx="6957061" cy="43180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523996" y="4918669"/>
            <a:ext cx="4014774" cy="72525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15189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Familie Weber um 1932</a:t>
            </a:r>
            <a:endParaRPr/>
          </a:p>
          <a:p>
            <a:pPr marL="12700" marR="12700" algn="ctr">
              <a:lnSpc>
                <a:spcPct val="113326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Familie Weber Leopold mit den Kindern Leopold und Franz </a:t>
            </a:r>
            <a:r>
              <a:rPr sz="1200">
                <a:latin typeface="Arial"/>
                <a:cs typeface="Arial"/>
              </a:rPr>
              <a:t>(Elisabeth war damals noch nicht auf der Welt) um 1932.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9817" y="457200"/>
            <a:ext cx="6322067" cy="43053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007360" y="4908763"/>
            <a:ext cx="5047589" cy="74811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9145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Dorfjugend 1939</a:t>
            </a:r>
            <a:endParaRPr/>
          </a:p>
          <a:p>
            <a:pPr marL="12700" marR="12700" algn="ctr">
              <a:lnSpc>
                <a:spcPct val="113028"/>
              </a:lnSpc>
              <a:spcBef>
                <a:spcPts val="1200"/>
              </a:spcBef>
            </a:pPr>
            <a:r>
              <a:rPr sz="1200" spc="-5">
                <a:latin typeface="Arial"/>
                <a:cs typeface="Arial"/>
              </a:rPr>
              <a:t>Kummerer Hilda, Ulreich Magdalena, Kramer Leopold, Kummerer Antonia, </a:t>
            </a:r>
            <a:r>
              <a:rPr sz="1200">
                <a:latin typeface="Arial"/>
                <a:cs typeface="Arial"/>
              </a:rPr>
              <a:t>Idinger Rosalia, Kummerer Maria, Kummerer Anna, Kummerer Emma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6417" y="457200"/>
            <a:ext cx="7381248" cy="48768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4506976" y="5480263"/>
            <a:ext cx="2049729" cy="546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Haus Kramer – 1939</a:t>
            </a:r>
            <a:endParaRPr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Leopold Kramer jun. mit Pferd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2300" y="457200"/>
            <a:ext cx="7274566" cy="49453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800096" y="5547319"/>
            <a:ext cx="5462269" cy="546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"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Hintaus Kummerer – 1939</a:t>
            </a:r>
            <a:endParaRPr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Klaus Lambert, Kummerer Emma, Kummerer Anna, Klaus Anni, Kramer Leopold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5700" y="457200"/>
            <a:ext cx="3670300" cy="57150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549904" y="6318717"/>
            <a:ext cx="3963975" cy="546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635"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Rekruten I – um 1940</a:t>
            </a:r>
            <a:endParaRPr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Robl Josef, Weber Leopold, Idinger Josef , Mechtler Franz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5017" y="782312"/>
            <a:ext cx="6924049" cy="4429778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621532" y="5361391"/>
            <a:ext cx="3819094" cy="94953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905"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Rekruten II – 1939</a:t>
            </a:r>
            <a:endParaRPr/>
          </a:p>
          <a:p>
            <a:pPr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1.Reihe: Glasl Johann , Mechtler Franz, Gepp Engelbert</a:t>
            </a:r>
            <a:endParaRPr/>
          </a:p>
          <a:p>
            <a:pPr marL="4191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2.Reihe: Ulreich Josef, Lahner Karl, Lehrer Zott Johann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1420" y="457200"/>
            <a:ext cx="6118860" cy="391668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326132" y="4518619"/>
            <a:ext cx="6411671" cy="1500204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01600" indent="21939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Bibelmädchen – um 1940</a:t>
            </a:r>
            <a:endParaRPr/>
          </a:p>
          <a:p>
            <a:pPr>
              <a:lnSpc>
                <a:spcPts val="950"/>
              </a:lnSpc>
            </a:pPr>
            <a:endParaRPr sz="1200"/>
          </a:p>
          <a:p>
            <a:pPr marL="101600" marR="102870" algn="ctr">
              <a:lnSpc>
                <a:spcPct val="112891"/>
              </a:lnSpc>
              <a:spcBef>
                <a:spcPts val="1400"/>
              </a:spcBef>
            </a:pPr>
            <a:r>
              <a:rPr sz="1200" spc="-5">
                <a:latin typeface="Arial"/>
                <a:cs typeface="Arial"/>
              </a:rPr>
              <a:t>1.Reihe: Ullmann Aloisia (Hornsburg), Meissl Maria (Hornsburg), Ullmann Rosa (Hornsburg) </a:t>
            </a:r>
            <a:r>
              <a:rPr sz="1200">
                <a:latin typeface="Arial"/>
                <a:cs typeface="Arial"/>
              </a:rPr>
              <a:t>2.Reihe: Zimmermann Maria (Gr.R.), Postfräulein, ? , Neumeier Antonia (Gr.R.),</a:t>
            </a:r>
            <a:endParaRPr/>
          </a:p>
          <a:p>
            <a:pPr marR="1270"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Damianisch Helene (Gr.R)</a:t>
            </a:r>
            <a:endParaRPr/>
          </a:p>
          <a:p>
            <a:pPr marL="12700" marR="12700" algn="ctr">
              <a:lnSpc>
                <a:spcPct val="115695"/>
              </a:lnSpc>
            </a:pPr>
            <a:r>
              <a:rPr sz="1200" spc="-5">
                <a:latin typeface="Arial"/>
                <a:cs typeface="Arial"/>
              </a:rPr>
              <a:t>3.Reihe: Kaiser Cäcilia (Hipples), Kummerer Anna (H), Kaiser Anna (Gr.R.), Feldmann Antonia </a:t>
            </a:r>
            <a:r>
              <a:rPr sz="1200">
                <a:latin typeface="Arial"/>
                <a:cs typeface="Arial"/>
              </a:rPr>
              <a:t>(geb. Neumaier) (Gr.R), Ullmann Theresia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20878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740660" y="4813513"/>
            <a:ext cx="5581141" cy="52408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Familie Gepp 2. Weltkrieg um 1944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vlnr.: Gepp Maria (Mutter), Gepp Rosalia, Gepp Josef, ein Gefangener, Gepp Resi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1420" y="457200"/>
            <a:ext cx="6118860" cy="39243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003550" y="5184607"/>
            <a:ext cx="5055971" cy="74811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02933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Gasthaus Idinger – Kegelbahn – um 1945</a:t>
            </a:r>
            <a:endParaRPr/>
          </a:p>
          <a:p>
            <a:pPr marL="12700" marR="12700" algn="ctr">
              <a:lnSpc>
                <a:spcPct val="113028"/>
              </a:lnSpc>
              <a:spcBef>
                <a:spcPts val="1200"/>
              </a:spcBef>
            </a:pPr>
            <a:r>
              <a:rPr sz="1200" spc="-5">
                <a:latin typeface="Arial"/>
                <a:cs typeface="Arial"/>
              </a:rPr>
              <a:t>Stehend: Gepp Lorenz, Wirtin, Ulreichwirt, sitzend: ?, ?,Gössinger Johann, </a:t>
            </a:r>
            <a:r>
              <a:rPr sz="1200">
                <a:latin typeface="Arial"/>
                <a:cs typeface="Arial"/>
              </a:rPr>
              <a:t>links: Lahner Karl, Kind(?), Bader Michael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4716" y="457200"/>
            <a:ext cx="4104655" cy="59182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4317238" y="6519122"/>
            <a:ext cx="2430069" cy="553509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Karl Lahner mit Mutter – um 1948</a:t>
            </a:r>
            <a:endParaRPr/>
          </a:p>
          <a:p>
            <a:pPr marL="488950">
              <a:spcBef>
                <a:spcPts val="1300"/>
              </a:spcBef>
            </a:pPr>
            <a:r>
              <a:rPr sz="1200">
                <a:latin typeface="Calibri"/>
                <a:cs typeface="Calibri"/>
              </a:rPr>
              <a:t>Karl Lahner und Mutter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50292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4147312" y="6423343"/>
            <a:ext cx="2767768" cy="202946"/>
          </a:xfrm>
          <a:prstGeom prst="rect">
            <a:avLst/>
          </a:prstGeom>
          <a:noFill/>
        </p:spPr>
        <p:txBody>
          <a:bodyPr vertOverflow="overflow" horzOverflow="overflow" wrap="square" lIns="0" tIns="0" rIns="0" bIns="0" numCol="1" compatLnSpc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b="1">
                <a:latin typeface="Calibri"/>
                <a:cs typeface="Calibri"/>
              </a:rPr>
              <a:t>Nun folgen die Bilder der Ausstellung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7917" y="457200"/>
            <a:ext cx="6238250" cy="429768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544570" y="5247853"/>
            <a:ext cx="3973169" cy="61018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49657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Kaufhaus – Fleischhauerhütte – um 1950</a:t>
            </a:r>
            <a:endParaRPr/>
          </a:p>
          <a:p>
            <a:pPr marL="12700" marR="12700" algn="ctr">
              <a:lnSpc>
                <a:spcPct val="98816"/>
              </a:lnSpc>
              <a:spcBef>
                <a:spcPts val="500"/>
              </a:spcBef>
            </a:pPr>
            <a:r>
              <a:rPr sz="1200">
                <a:latin typeface="Arial"/>
                <a:cs typeface="Arial"/>
              </a:rPr>
              <a:t>Ullmann (verh. Gepp) Maria, Schmid, Gutkas Anni, ? , ? , </a:t>
            </a:r>
            <a:r>
              <a:rPr sz="1200" spc="-5">
                <a:latin typeface="Arial"/>
                <a:cs typeface="Arial"/>
              </a:rPr>
              <a:t>Mädchen aus Hautzendorf, ? , ? , Lahner Hermine, Glasl 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7417" y="457200"/>
            <a:ext cx="6626866" cy="405130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432050" y="4673305"/>
            <a:ext cx="6198768" cy="112911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23634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Hippleser Dorfjugend um 1950 (eher Sommer 1956)</a:t>
            </a:r>
            <a:endParaRPr/>
          </a:p>
          <a:p>
            <a:pPr marL="12700" marR="12700" algn="ctr">
              <a:lnSpc>
                <a:spcPct val="113543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vorne  v.l.n.r.: Brunnhuber Hans, Herlicka Eduard, Mechtler Erwin, Riepl Franz, Kurz  Josef, </a:t>
            </a:r>
            <a:r>
              <a:rPr sz="1200">
                <a:latin typeface="Arial"/>
                <a:cs typeface="Arial"/>
              </a:rPr>
              <a:t>Gepp Josef, Gail Georg</a:t>
            </a:r>
            <a:endParaRPr/>
          </a:p>
          <a:p>
            <a:pPr marL="12700" marR="12700" algn="ctr">
              <a:lnSpc>
                <a:spcPct val="114882"/>
              </a:lnSpc>
            </a:pPr>
            <a:r>
              <a:rPr sz="1200">
                <a:latin typeface="Arial"/>
                <a:cs typeface="Arial"/>
              </a:rPr>
              <a:t>hinten v.l.n.r.: Gepp Rosa, Meisl Marie, Robl Marie, Weber Franz, Goldschmied Franz, Idinger Josef,  Weber Elisabeth, Gepp Theresia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3320" y="457200"/>
            <a:ext cx="6195060" cy="43561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469894" y="4956769"/>
            <a:ext cx="4123386" cy="52408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Burschen anl. Einberufung (um 1950 eher Sommer 1956)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Brunnhuber Hanns, Gepp Leopold, Gail Georg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0" y="457200"/>
            <a:ext cx="5346700" cy="3408692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160778" y="4341834"/>
            <a:ext cx="6742073" cy="927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570865" indent="170307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Hippleser Burschen (um 1950)</a:t>
            </a:r>
            <a:endParaRPr/>
          </a:p>
          <a:p>
            <a:pPr marL="570865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vorne v.l.n.r.: Ullreich Hans, Gepp Josef, „Glasl“ Edl, Glasl Leopold, Mechtler Erwin</a:t>
            </a:r>
            <a:endParaRPr/>
          </a:p>
          <a:p>
            <a:pPr marL="182474" indent="-169774">
              <a:spcBef>
                <a:spcPts val="200"/>
              </a:spcBef>
              <a:tabLst>
                <a:tab pos="182474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Reihe: Idinger Josef, Riepl Franz, Weber Leopold, Gutkas Leopold, Mechtler Leopold, Kurz Josef</a:t>
            </a:r>
            <a:endParaRPr/>
          </a:p>
          <a:p>
            <a:pPr marL="1561693" indent="-169773">
              <a:spcBef>
                <a:spcPts val="200"/>
              </a:spcBef>
              <a:tabLst>
                <a:tab pos="1561693" algn="l"/>
                <a:tab pos="2291080" algn="l"/>
              </a:tabLst>
            </a:pPr>
            <a:r>
              <a:rPr sz="1200" spc="-5">
                <a:latin typeface="Arial"/>
                <a:cs typeface="Arial"/>
              </a:rPr>
              <a:t>3.	Reihe:	</a:t>
            </a:r>
            <a:r>
              <a:rPr sz="1200">
                <a:latin typeface="Arial"/>
                <a:cs typeface="Arial"/>
              </a:rPr>
              <a:t>Gepp Leopold, Brunnhuber Hans, Gail Georg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2"/>
          <p:cNvGrpSpPr/>
          <p:nvPr/>
        </p:nvGrpSpPr>
        <p:grpSpPr>
          <a:xfrm>
            <a:off x="2286000" y="457200"/>
            <a:ext cx="6487172" cy="2222500"/>
            <a:chOff x="0" y="0"/>
            <a:chExt cx="6487172" cy="2222500"/>
          </a:xfrm>
        </p:grpSpPr>
        <p:pic>
          <p:nvPicPr>
            <p:cNvPr id="3" name="shap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175000" cy="2222500"/>
            </a:xfrm>
            <a:prstGeom prst="rect">
              <a:avLst/>
            </a:prstGeom>
          </p:spPr>
        </p:pic>
        <p:pic>
          <p:nvPicPr>
            <p:cNvPr id="4" name="shap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3100" y="20320"/>
              <a:ext cx="3274072" cy="2202180"/>
            </a:xfrm>
            <a:prstGeom prst="rect">
              <a:avLst/>
            </a:prstGeom>
          </p:spPr>
        </p:pic>
      </p:grpSp>
      <p:grpSp>
        <p:nvGrpSpPr>
          <p:cNvPr id="5" name="shape 5"/>
          <p:cNvGrpSpPr/>
          <p:nvPr/>
        </p:nvGrpSpPr>
        <p:grpSpPr>
          <a:xfrm>
            <a:off x="2306320" y="2827002"/>
            <a:ext cx="6449060" cy="2181896"/>
            <a:chOff x="0" y="0"/>
            <a:chExt cx="6449060" cy="2181896"/>
          </a:xfrm>
        </p:grpSpPr>
        <p:pic>
          <p:nvPicPr>
            <p:cNvPr id="6" name="shape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0498"/>
              <a:ext cx="3223260" cy="2151398"/>
            </a:xfrm>
            <a:prstGeom prst="rect">
              <a:avLst/>
            </a:prstGeom>
          </p:spPr>
        </p:pic>
        <p:pic>
          <p:nvPicPr>
            <p:cNvPr id="7" name="shape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2000" y="0"/>
              <a:ext cx="3147061" cy="2181895"/>
            </a:xfrm>
            <a:prstGeom prst="rect">
              <a:avLst/>
            </a:prstGeom>
          </p:spPr>
        </p:pic>
      </p:grpSp>
      <p:sp>
        <p:nvSpPr>
          <p:cNvPr id="8" name="shape 8"/>
          <p:cNvSpPr txBox="1"/>
          <p:nvPr/>
        </p:nvSpPr>
        <p:spPr>
          <a:xfrm>
            <a:off x="3207004" y="5157175"/>
            <a:ext cx="4649926" cy="1129364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070610" indent="45847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Dorfjugend – um 1955</a:t>
            </a:r>
            <a:endParaRPr/>
          </a:p>
          <a:p>
            <a:pPr marR="1270"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1955_1: Weber Elisabeth, Kurz Rosa</a:t>
            </a:r>
            <a:endParaRPr/>
          </a:p>
          <a:p>
            <a:pPr marL="12700" marR="12700" algn="ctr">
              <a:lnSpc>
                <a:spcPct val="113692"/>
              </a:lnSpc>
            </a:pPr>
            <a:r>
              <a:rPr sz="1200" spc="-5">
                <a:latin typeface="Arial"/>
                <a:cs typeface="Arial"/>
              </a:rPr>
              <a:t>1955_2: Mechtler Leopold, Weber Elisabeth, Kurz Rosa, Riepl Franz </a:t>
            </a:r>
            <a:r>
              <a:rPr sz="1200">
                <a:latin typeface="Arial"/>
                <a:cs typeface="Arial"/>
              </a:rPr>
              <a:t>1955_3: Weber Elisabeth, Kurz Herbert, Kurz Rosa</a:t>
            </a:r>
            <a:endParaRPr/>
          </a:p>
          <a:p>
            <a:pPr algn="ctr">
              <a:spcBef>
                <a:spcPts val="300"/>
              </a:spcBef>
            </a:pPr>
            <a:r>
              <a:rPr sz="1200">
                <a:latin typeface="Arial"/>
                <a:cs typeface="Arial"/>
              </a:rPr>
              <a:t>1955_4: Gepp Rosa, Robl Mitzi, Kurz Rosa, Weber Elisabeth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5511" y="457200"/>
            <a:ext cx="4010680" cy="57658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588004" y="6366722"/>
            <a:ext cx="3886759" cy="52408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Hippleser Burschen – um 1950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Weber Franz, Gepp Josef, Riepl Franz, Mechtler Leopold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782320"/>
            <a:ext cx="6642099" cy="467106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541778" y="5927557"/>
            <a:ext cx="5978293" cy="92819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60134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Ausflug Hipples – Kleinebersdorf (Bus im Hintergrund) – um 1950</a:t>
            </a:r>
            <a:endParaRPr/>
          </a:p>
          <a:p>
            <a:pPr marL="12700" marR="12700" algn="ctr">
              <a:lnSpc>
                <a:spcPct val="113615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Riepl Anna, Krammer Wetti, Ponitzer Fini, Wohlmuth Erni, Glasl Anni, Obermayer Marie, </a:t>
            </a:r>
            <a:r>
              <a:rPr sz="1200">
                <a:latin typeface="Arial"/>
                <a:cs typeface="Arial"/>
              </a:rPr>
              <a:t>Idinger Gerti, Krapf  ?, Mechtler Anni, Wimmer Mitzi, Gail Herta, Kurz Rosa,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Wohlmuth Ottilie, Weber Elisabeth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782311"/>
            <a:ext cx="6642099" cy="4391678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724658" y="5323291"/>
            <a:ext cx="5614364" cy="52408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Spritzenpatin 6. 10. 1957- Bild 1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Müller Theresia und Weber Leopold, hinten Glasl Anni, Robl Mitzi und Idinger Gerti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4323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300986" y="5032969"/>
            <a:ext cx="6460183" cy="72525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07899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Spritzenpatin 6. 10. 1957- Bild 2</a:t>
            </a:r>
            <a:endParaRPr/>
          </a:p>
          <a:p>
            <a:pPr marL="12700" marR="12700" algn="ctr">
              <a:lnSpc>
                <a:spcPct val="113326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vlnr: Schiesser Franz, Schiesser Martin, Schertler Edi, Pfarrer Sauer, daneben Strandl Leopold, </a:t>
            </a:r>
            <a:r>
              <a:rPr sz="1200">
                <a:latin typeface="Arial"/>
                <a:cs typeface="Arial"/>
              </a:rPr>
              <a:t>Stuhr Martin, ? zwei Pfarrer, Müller Theresia, Weber Leopold, ?, Glasl Leopold, ???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3320" y="457200"/>
            <a:ext cx="6202680" cy="460248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758186" y="5204419"/>
            <a:ext cx="5548782" cy="60608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21336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Drachenfoto 1957</a:t>
            </a:r>
            <a:endParaRPr/>
          </a:p>
          <a:p>
            <a:pPr marL="12700">
              <a:spcBef>
                <a:spcPts val="1700"/>
              </a:spcBef>
            </a:pPr>
            <a:r>
              <a:rPr sz="1200">
                <a:latin typeface="Arial"/>
                <a:cs typeface="Arial"/>
              </a:rPr>
              <a:t>von links nach rechts: Wallisch Leopold, Schäfer Wilhelm, Gepp Paul, Lahner K</a:t>
            </a:r>
            <a:r>
              <a:rPr sz="1200">
                <a:latin typeface="Calibri"/>
                <a:cs typeface="Calibri"/>
              </a:rPr>
              <a:t>arl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7754" y="457200"/>
            <a:ext cx="5953805" cy="37642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958850" y="4372315"/>
            <a:ext cx="9142739" cy="231417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352679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Schulklasse Hipples 1928/29</a:t>
            </a:r>
            <a:endParaRPr/>
          </a:p>
          <a:p>
            <a:pPr marL="12700" marR="12700" algn="ctr">
              <a:lnSpc>
                <a:spcPct val="114896"/>
              </a:lnSpc>
              <a:spcBef>
                <a:spcPts val="900"/>
              </a:spcBef>
            </a:pPr>
            <a:r>
              <a:rPr sz="1400" spc="-5">
                <a:latin typeface="Calibri"/>
                <a:cs typeface="Calibri"/>
              </a:rPr>
              <a:t>Von links nach rechts: 1.Reihe: Gepp Johann, Willinger Berta, Kaupp Leopoldine, Siegl Anna, Ulreich Maria, Herzog Anna, Gepp </a:t>
            </a:r>
            <a:r>
              <a:rPr sz="1400">
                <a:latin typeface="Calibri"/>
                <a:cs typeface="Calibri"/>
              </a:rPr>
              <a:t>Leopold(?), Idinger Mathias, Müller Leopold</a:t>
            </a:r>
            <a:endParaRPr/>
          </a:p>
          <a:p>
            <a:pPr marL="12700" marR="12700" algn="ctr">
              <a:lnSpc>
                <a:spcPct val="115035"/>
              </a:lnSpc>
              <a:spcBef>
                <a:spcPts val="1000"/>
              </a:spcBef>
            </a:pPr>
            <a:r>
              <a:rPr sz="1400">
                <a:latin typeface="Calibri"/>
                <a:cs typeface="Calibri"/>
              </a:rPr>
              <a:t>2.Reihe: Kraft Heinrich, Ulreich Magdalena, Ullmann Theresia, ?, Kummerer Emma, ?, Müller Johann, Riepl Robert, Winkler Heinrich, Damm Leopold</a:t>
            </a:r>
            <a:endParaRPr/>
          </a:p>
          <a:p>
            <a:pPr marL="296549" indent="-174883">
              <a:spcBef>
                <a:spcPts val="1300"/>
              </a:spcBef>
              <a:tabLst>
                <a:tab pos="296549" algn="l"/>
              </a:tabLst>
            </a:pPr>
            <a:r>
              <a:rPr sz="1400" spc="-5">
                <a:latin typeface="Calibri"/>
                <a:cs typeface="Calibri"/>
              </a:rPr>
              <a:t>3.	</a:t>
            </a:r>
            <a:r>
              <a:rPr sz="1400">
                <a:latin typeface="Calibri"/>
                <a:cs typeface="Calibri"/>
              </a:rPr>
              <a:t>Reihe bzw. hinten: Deisl Rudolf, Willinger Leopold, Kraft Johann, Idinger Leopold, Müller Maria, Winkler Anna, Flandorfer</a:t>
            </a:r>
            <a:endParaRPr/>
          </a:p>
          <a:p>
            <a:pPr marR="1270" algn="ctr">
              <a:spcBef>
                <a:spcPts val="200"/>
              </a:spcBef>
            </a:pPr>
            <a:r>
              <a:rPr sz="1400">
                <a:latin typeface="Calibri"/>
                <a:cs typeface="Calibri"/>
              </a:rPr>
              <a:t>Johanna, ?, Berend Josefine, Riepl Barbara, Riepl Rosa, Kummerer Julia, ?, Kummerer Anna, Lehrer: Skarik (Aushilfe für Martin</a:t>
            </a:r>
            <a:endParaRPr/>
          </a:p>
          <a:p>
            <a:pPr marR="1270" algn="ctr">
              <a:spcBef>
                <a:spcPts val="300"/>
              </a:spcBef>
            </a:pPr>
            <a:r>
              <a:rPr sz="1400">
                <a:latin typeface="Calibri"/>
                <a:cs typeface="Calibri"/>
              </a:rPr>
              <a:t>Binder)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0416" y="457200"/>
            <a:ext cx="4340869" cy="56515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341878" y="6253947"/>
            <a:ext cx="4378247" cy="59875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3683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Paul mit Fussballspielern aus Kleinebersdorf 1957</a:t>
            </a:r>
            <a:endParaRPr/>
          </a:p>
          <a:p>
            <a:pPr marL="1270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Flandorfer Alfred, Rötzer Karl, Wohlmuth Alois, vorne Gepp Paul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457200"/>
            <a:ext cx="4965700" cy="52120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512822" y="5814019"/>
            <a:ext cx="6037274" cy="927434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32854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Ratschenfoto 1959</a:t>
            </a:r>
            <a:endParaRPr/>
          </a:p>
          <a:p>
            <a:pPr marL="12700" marR="12700" algn="ctr">
              <a:lnSpc>
                <a:spcPct val="113398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Von links nach rechts: Müller Erich, Wallisch Leopold, Schäfer Josef, Jammernegg Josef, </a:t>
            </a:r>
            <a:r>
              <a:rPr sz="1200">
                <a:latin typeface="Arial"/>
                <a:cs typeface="Arial"/>
              </a:rPr>
              <a:t>Lahner Karl, Gepp Paul, Benold Georg, Ulreich Leopold, Gepp Johann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Vorne Mitte: Gail Fritz (Vorratscher)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5320" y="457200"/>
            <a:ext cx="4671060" cy="60579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4528312" y="6661617"/>
            <a:ext cx="2007210" cy="19566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Mähdrescher Kurz um 1959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1015" y="782312"/>
            <a:ext cx="7439671" cy="5001276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4320286" y="6007567"/>
            <a:ext cx="2422907" cy="52433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82473" indent="-169773">
              <a:spcBef>
                <a:spcPts val="100"/>
              </a:spcBef>
              <a:tabLst>
                <a:tab pos="182473" algn="l"/>
              </a:tabLst>
            </a:pPr>
            <a:r>
              <a:rPr sz="1200" b="1" spc="-5">
                <a:latin typeface="Arial"/>
                <a:cs typeface="Arial"/>
              </a:rPr>
              <a:t>1.	</a:t>
            </a:r>
            <a:r>
              <a:rPr sz="1200" b="1">
                <a:latin typeface="Arial"/>
                <a:cs typeface="Arial"/>
              </a:rPr>
              <a:t>Mähdrescher in Hipples – 1959</a:t>
            </a:r>
            <a:endParaRPr/>
          </a:p>
          <a:p>
            <a:pPr marL="215900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Müller Johann – im Juni 1959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44704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787648" y="5802589"/>
            <a:ext cx="3488944" cy="725503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Überschwemmung in Hipples – 12. August 1959</a:t>
            </a:r>
            <a:endParaRPr/>
          </a:p>
          <a:p>
            <a:pPr marL="12700" marR="12700" algn="ctr">
              <a:lnSpc>
                <a:spcPct val="113398"/>
              </a:lnSpc>
              <a:spcBef>
                <a:spcPts val="1000"/>
              </a:spcBef>
            </a:pPr>
            <a:r>
              <a:rPr sz="1200" spc="15">
                <a:latin typeface="Arial"/>
                <a:cs typeface="Arial"/>
              </a:rPr>
              <a:t>Bild 1: zwischen Jammernegg und Gepp Josef </a:t>
            </a:r>
            <a:r>
              <a:rPr sz="1200">
                <a:latin typeface="Arial"/>
                <a:cs typeface="Arial"/>
              </a:rPr>
              <a:t>Bidl 2: „auf der kleinen Seite“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316" y="457200"/>
            <a:ext cx="5179067" cy="55168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557524" y="6119072"/>
            <a:ext cx="3947262" cy="927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28725" indent="28384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Fußball 1961</a:t>
            </a:r>
            <a:endParaRPr/>
          </a:p>
          <a:p>
            <a:pPr marL="1270"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Von links nach rechts: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1.Reihe: Lahner Karl, Gepp Paul, Gail Fritz, Benold Georg</a:t>
            </a:r>
            <a:endParaRPr/>
          </a:p>
          <a:p>
            <a:pPr marL="734161" indent="-169773">
              <a:spcBef>
                <a:spcPts val="200"/>
              </a:spcBef>
              <a:tabLst>
                <a:tab pos="734161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Reihe: Schäfer Josef, Wallisch Leopold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7620" y="782320"/>
            <a:ext cx="5966460" cy="409956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017524" y="5027634"/>
            <a:ext cx="9029040" cy="191346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44284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Riepl Franz – Hochzeit 2. Juli 1961 – Schuppen von Riepl</a:t>
            </a:r>
            <a:endParaRPr/>
          </a:p>
          <a:p>
            <a:pPr marL="12700" marR="12700" algn="ctr">
              <a:lnSpc>
                <a:spcPct val="113973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Bild mit Riepl Franz: Wittmann Walter, Schäfer Wilhelm, Freund Hans,Kurz Erwin, Idinger Josef sen., Idinger (Weber) Elisabeth, Riepl </a:t>
            </a:r>
            <a:r>
              <a:rPr sz="1200">
                <a:latin typeface="Arial"/>
                <a:cs typeface="Arial"/>
              </a:rPr>
              <a:t>Franz, Ullmann Josef, Idinger Mathias, Weber Leopold sen., Gutkas Johann, Weber Leopold jun.</a:t>
            </a:r>
            <a:endParaRPr/>
          </a:p>
          <a:p>
            <a:pPr marL="845820" indent="-228854">
              <a:spcBef>
                <a:spcPts val="1200"/>
              </a:spcBef>
              <a:tabLst>
                <a:tab pos="845820" algn="l"/>
              </a:tabLst>
            </a:pPr>
            <a:r>
              <a:rPr sz="1200" spc="-5">
                <a:latin typeface="Arial"/>
                <a:cs typeface="Arial"/>
              </a:rPr>
              <a:t>1.	</a:t>
            </a:r>
            <a:r>
              <a:rPr sz="1200">
                <a:latin typeface="Arial"/>
                <a:cs typeface="Arial"/>
              </a:rPr>
              <a:t>Reihe: Schäfer Wilhelm, Kurz Erwin, Freund Hans, Gepp Josef, Uchatzi Rudolf, Jäger Franz, Schäfer Josef jun.,</a:t>
            </a:r>
            <a:endParaRPr/>
          </a:p>
          <a:p>
            <a:pPr marL="3251835">
              <a:spcBef>
                <a:spcPts val="300"/>
              </a:spcBef>
            </a:pPr>
            <a:r>
              <a:rPr sz="1200">
                <a:latin typeface="Arial"/>
                <a:cs typeface="Arial"/>
              </a:rPr>
              <a:t>Ullreich Paul, Bader Josef, Gepp Johann</a:t>
            </a:r>
            <a:endParaRPr/>
          </a:p>
          <a:p>
            <a:pPr marL="2493264" indent="-228600">
              <a:spcBef>
                <a:spcPts val="1200"/>
              </a:spcBef>
              <a:tabLst>
                <a:tab pos="2493264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Reihe:  Gepp Leopold, Mechtler Hermann, Weber Leopold sen.</a:t>
            </a:r>
            <a:endParaRPr/>
          </a:p>
          <a:p>
            <a:pPr marL="578866" indent="-228600">
              <a:spcBef>
                <a:spcPts val="1200"/>
              </a:spcBef>
              <a:tabLst>
                <a:tab pos="578866" algn="l"/>
                <a:tab pos="1249680" algn="l"/>
              </a:tabLst>
            </a:pPr>
            <a:r>
              <a:rPr sz="1200" spc="-5">
                <a:latin typeface="Arial"/>
                <a:cs typeface="Arial"/>
              </a:rPr>
              <a:t>3.	Reihe:	</a:t>
            </a:r>
            <a:r>
              <a:rPr sz="1200">
                <a:latin typeface="Arial"/>
                <a:cs typeface="Arial"/>
              </a:rPr>
              <a:t>Wohlmuth Anton,  ?, Ullmann Josef, Idinger Mathias, Idinger Josef, Fetscher (Glasl) Anna,  Schäfer Josef sen.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9317" y="457200"/>
            <a:ext cx="6931666" cy="54102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892804" y="6013663"/>
            <a:ext cx="3277870" cy="52433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Doppelhochzeit Kurz – 25. 11. 1962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Meisl, Kurz Rosalia, Scheit Theresia, Kurz Josef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000" y="457200"/>
            <a:ext cx="6741166" cy="43357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156206" y="4937719"/>
            <a:ext cx="6750456" cy="57208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Bauernhof – um 08.09.1963 –  Bild 1</a:t>
            </a:r>
            <a:endParaRPr/>
          </a:p>
          <a:p>
            <a:pPr algn="ctr"/>
            <a:r>
              <a:rPr sz="1200">
                <a:latin typeface="Arial"/>
                <a:cs typeface="Arial"/>
              </a:rPr>
              <a:t>Vorne: Jammernegg Rosalia, Gutkas Johann, Wohlmuth Leopoldine, Meisl Maria, Liebhart Leopold,</a:t>
            </a:r>
            <a:endParaRPr/>
          </a:p>
          <a:p>
            <a:pPr marL="12700" indent="1210945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Liebhart Josef, im Hintergrund: Wohlmuth Anton, Ullmann Josef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3700" y="457200"/>
            <a:ext cx="5194300" cy="35179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994662" y="4118568"/>
            <a:ext cx="7301124" cy="251772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22320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1933 1934 (Lehrer Binder)</a:t>
            </a:r>
            <a:endParaRPr/>
          </a:p>
          <a:p>
            <a:pPr marL="767842" indent="-228600">
              <a:spcBef>
                <a:spcPts val="1200"/>
              </a:spcBef>
              <a:tabLst>
                <a:tab pos="767842" algn="l"/>
              </a:tabLst>
            </a:pPr>
            <a:r>
              <a:rPr sz="1200" spc="-5">
                <a:latin typeface="Arial"/>
                <a:cs typeface="Arial"/>
              </a:rPr>
              <a:t>1.	</a:t>
            </a:r>
            <a:r>
              <a:rPr sz="1200">
                <a:latin typeface="Arial"/>
                <a:cs typeface="Arial"/>
              </a:rPr>
              <a:t>Reihe ( 5 Buben): ?, Kaiser Matthias, Kaiser Lambert, Goldschmied Josef, Liebhart Josef</a:t>
            </a:r>
            <a:endParaRPr/>
          </a:p>
          <a:p>
            <a:pPr marL="373126" indent="-228600">
              <a:spcBef>
                <a:spcPts val="1200"/>
              </a:spcBef>
              <a:tabLst>
                <a:tab pos="373126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Reihe (11 Mädchen): Kummerer Hilda, Herzog Theresia, dann unbekannt, dahinter Kraft Leopoldine,</a:t>
            </a:r>
            <a:endParaRPr/>
          </a:p>
          <a:p>
            <a:pPr marL="1461135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5e bis 8e unbekannt, 9 Göstl Angela, 10 unbekannt 11 Herzog Anna</a:t>
            </a:r>
            <a:endParaRPr/>
          </a:p>
          <a:p>
            <a:pPr marL="306070" indent="-228600">
              <a:spcBef>
                <a:spcPts val="1200"/>
              </a:spcBef>
              <a:tabLst>
                <a:tab pos="306070" algn="l"/>
              </a:tabLst>
            </a:pPr>
            <a:r>
              <a:rPr sz="1200" spc="-5">
                <a:latin typeface="Arial"/>
                <a:cs typeface="Arial"/>
              </a:rPr>
              <a:t>3.	</a:t>
            </a:r>
            <a:r>
              <a:rPr sz="1200">
                <a:latin typeface="Arial"/>
                <a:cs typeface="Arial"/>
              </a:rPr>
              <a:t>Reihe (14 Mädchen): 1 Ullreich (Benold) Maria, 2 Ullmann Maria, 3 Kummerer Ema, 4 Kramer Hedwig,</a:t>
            </a:r>
            <a:endParaRPr/>
          </a:p>
          <a:p>
            <a:pPr marL="788035" marR="560070" algn="ctr">
              <a:lnSpc>
                <a:spcPct val="114776"/>
              </a:lnSpc>
            </a:pPr>
            <a:r>
              <a:rPr sz="1200">
                <a:latin typeface="Arial"/>
                <a:cs typeface="Arial"/>
              </a:rPr>
              <a:t>5 Flandorfer Maria, 6 Kummerer Hilda, 7 Goldschmied Leopoldine, 8 Kaupp Leopoldine, </a:t>
            </a:r>
            <a:r>
              <a:rPr sz="1200" spc="-5">
                <a:latin typeface="Arial"/>
                <a:cs typeface="Arial"/>
              </a:rPr>
              <a:t>9 Ullreich (Gepp) Magdalena, 10 Müller Maria, 11 Siegl Katharina, 12 Müller Leopoldine, </a:t>
            </a:r>
            <a:r>
              <a:rPr sz="1200">
                <a:latin typeface="Arial"/>
                <a:cs typeface="Arial"/>
              </a:rPr>
              <a:t>13 Riepl Rosa, 14 Siegl Anna</a:t>
            </a:r>
            <a:endParaRPr/>
          </a:p>
          <a:p>
            <a:pPr marL="241300" indent="-228600">
              <a:spcBef>
                <a:spcPts val="1200"/>
              </a:spcBef>
              <a:tabLst>
                <a:tab pos="241300" algn="l"/>
              </a:tabLst>
            </a:pPr>
            <a:r>
              <a:rPr sz="1200" spc="-5">
                <a:latin typeface="Arial"/>
                <a:cs typeface="Arial"/>
              </a:rPr>
              <a:t>4.	</a:t>
            </a:r>
            <a:r>
              <a:rPr sz="1200">
                <a:latin typeface="Arial"/>
                <a:cs typeface="Arial"/>
              </a:rPr>
              <a:t>Reihe (13 Buben): 2 Gepp Leopold, 3 Kramer Leopold, 4 Kramer Alfred, 5 Krammer Franz, 6 unbekannt,</a:t>
            </a:r>
            <a:endParaRPr/>
          </a:p>
          <a:p>
            <a:pPr marL="444500">
              <a:spcBef>
                <a:spcPts val="300"/>
              </a:spcBef>
            </a:pPr>
            <a:r>
              <a:rPr sz="1200">
                <a:latin typeface="Arial"/>
                <a:cs typeface="Arial"/>
              </a:rPr>
              <a:t>7 Idinger Leopold, 8 und 9 unbekannt, 10 Kraft Heinrich, 11 Idinger Matthias, 12 und 13 unbekannt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0100" y="457200"/>
            <a:ext cx="6913886" cy="44704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114296" y="5071069"/>
            <a:ext cx="6832954" cy="92718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1082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Bauernhof – um 08.09.1963 –  Bild 2</a:t>
            </a:r>
            <a:endParaRPr/>
          </a:p>
          <a:p>
            <a:pPr marL="12700" marR="12700" algn="ctr">
              <a:lnSpc>
                <a:spcPct val="113326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Vorne: Ullreich Maria sen., Jammernegg Rosalia, Gutkas Johann, Wohlmuth Leopoldine, Meisl Maria </a:t>
            </a:r>
            <a:r>
              <a:rPr sz="1200">
                <a:latin typeface="Arial"/>
                <a:cs typeface="Arial"/>
              </a:rPr>
              <a:t>im Hintergrund: Ullreich Maria jun., Gepp Erhart, Müller Johann jun., Benold Georg,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Jammernegg Franz, Jammernegg Josef, Weber Elisabeth sen.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3020" y="457200"/>
            <a:ext cx="3383280" cy="5199388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4197604" y="5804113"/>
            <a:ext cx="2669235" cy="72626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76263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Familie Schmid</a:t>
            </a:r>
            <a:endParaRPr/>
          </a:p>
          <a:p>
            <a:pPr marL="12700" marR="12700" algn="ctr">
              <a:lnSpc>
                <a:spcPct val="114046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vorne: Poldi, Maria, Erna, Georg, Emmi </a:t>
            </a:r>
            <a:r>
              <a:rPr sz="1200">
                <a:latin typeface="Arial"/>
                <a:cs typeface="Arial"/>
              </a:rPr>
              <a:t>hinten: Fini, Wetti, Hans, Mitzi, Anna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120" y="457200"/>
            <a:ext cx="6355080" cy="428498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919224" y="4889713"/>
            <a:ext cx="7223097" cy="150579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17348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Ehrenbürger von Hipples – Gasthaus Jammernegg – außen 1- 1960</a:t>
            </a:r>
            <a:endParaRPr/>
          </a:p>
          <a:p>
            <a:pPr>
              <a:lnSpc>
                <a:spcPts val="950"/>
              </a:lnSpc>
            </a:pPr>
            <a:endParaRPr sz="1200"/>
          </a:p>
          <a:p>
            <a:pPr marL="12700" marR="12700" algn="ctr">
              <a:lnSpc>
                <a:spcPct val="115063"/>
              </a:lnSpc>
              <a:spcBef>
                <a:spcPts val="1400"/>
              </a:spcBef>
            </a:pPr>
            <a:r>
              <a:rPr sz="1200" spc="-5">
                <a:latin typeface="Arial"/>
                <a:cs typeface="Arial"/>
              </a:rPr>
              <a:t>Vorne: Chauffeur der NÖ-LR, Bürgermeister Holzmann Josef, Hofrat Handler, Hofrat Zaze, OSR Karl Efler, </a:t>
            </a:r>
            <a:r>
              <a:rPr sz="1200">
                <a:latin typeface="Arial"/>
                <a:cs typeface="Arial"/>
              </a:rPr>
              <a:t>Hofrat Alexander Zimmermann, Ing. Hartl Erwin, Faly Johann , Wohlmuth Anton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Mitte: Wittmann Josef, Müller Johann, Hofrat Johann Pikal, Mechtler Franz, Jammernegg Rosalia, ?,</a:t>
            </a:r>
            <a:endParaRPr/>
          </a:p>
          <a:p>
            <a:pPr algn="ctr">
              <a:spcBef>
                <a:spcPts val="300"/>
              </a:spcBef>
            </a:pPr>
            <a:r>
              <a:rPr sz="1200">
                <a:latin typeface="Arial"/>
                <a:cs typeface="Arial"/>
              </a:rPr>
              <a:t>Gepp Leopold, ?, Riepl Franz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Hinten: Bader Michael, Glasl Philipp, ?, Mechtler Leopold, Kaiser Lambert, Ullmann Josef, Kurz Paul, ? ,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7600" y="457200"/>
            <a:ext cx="6283966" cy="424688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711960" y="4851613"/>
            <a:ext cx="7637778" cy="1379046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34239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Ehrenbürger von Hipples – Gasthaus Jammernegg – außen 2 – 1960</a:t>
            </a:r>
            <a:endParaRPr/>
          </a:p>
          <a:p>
            <a:pPr marL="12700" marR="12700" algn="ctr">
              <a:lnSpc>
                <a:spcPct val="112747"/>
              </a:lnSpc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Vorne: Bgm. Holzmann Josef, Hofrat Zimmermann Alexander, Hofrat Zaze, Hofrat Handler, Hofrat Pikal Johann, Ing. Hartl Erwin, Faly Johann, Riepl Franz, Wohlmuth Anton</a:t>
            </a:r>
            <a:endParaRPr/>
          </a:p>
          <a:p>
            <a:pPr marL="12700" marR="12700" algn="ctr">
              <a:lnSpc>
                <a:spcPct val="114882"/>
              </a:lnSpc>
            </a:pPr>
            <a:r>
              <a:rPr sz="1200">
                <a:latin typeface="Arial"/>
                <a:cs typeface="Arial"/>
              </a:rPr>
              <a:t>Mitte: Chauffeur der NÖ-LR, Wittmann Josef, Bader Michael, Müller Johann, OSR Efler Karl, Mechtler Franz, ?, Gepp Leopold</a:t>
            </a:r>
            <a:endParaRPr/>
          </a:p>
          <a:p>
            <a:pPr algn="ctr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Hinten: Glasl Philipp, ?, Mechtler Leopold, Kaiser Lambert, Ullmann Josef, Jammernegg Rosalia, Kurz Paul, ?, ?,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9520" y="457200"/>
            <a:ext cx="6050280" cy="40690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723896" y="4692355"/>
            <a:ext cx="5614363" cy="97594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3683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Ehrenbürger von Hipples – Gasthaus Jammernegg – innen 1 - 1960</a:t>
            </a:r>
            <a:endParaRPr/>
          </a:p>
          <a:p>
            <a:pPr algn="ctr">
              <a:spcBef>
                <a:spcPts val="1600"/>
              </a:spcBef>
            </a:pPr>
            <a:r>
              <a:rPr sz="1200">
                <a:latin typeface="Arial"/>
                <a:cs typeface="Arial"/>
              </a:rPr>
              <a:t>1.Reihe: Mechtler Franz, Glasl Philipp, Wohlmuth Anton</a:t>
            </a:r>
            <a:endParaRPr/>
          </a:p>
          <a:p>
            <a:pPr marL="12700" marR="12700" algn="ctr">
              <a:lnSpc>
                <a:spcPct val="113542"/>
              </a:lnSpc>
            </a:pPr>
            <a:r>
              <a:rPr sz="1200" spc="-5">
                <a:latin typeface="Arial"/>
                <a:cs typeface="Arial"/>
              </a:rPr>
              <a:t>2.Reihe:Kurz Paul, Kaiser Lambert, Ullmann Josef, Bader Michael, Wittmann Josef </a:t>
            </a:r>
            <a:r>
              <a:rPr sz="1200">
                <a:latin typeface="Arial"/>
                <a:cs typeface="Arial"/>
              </a:rPr>
              <a:t>3.Reihe: Müller Johann, Riepl Franz, Gepp Leopold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6017" y="457200"/>
            <a:ext cx="6162050" cy="43053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659382" y="4908763"/>
            <a:ext cx="7741580" cy="1070739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143319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Ehrenbürger von Hipples – Gasthaus Jammernegg – innen 2 - 1960</a:t>
            </a:r>
            <a:endParaRPr/>
          </a:p>
          <a:p>
            <a:pPr>
              <a:lnSpc>
                <a:spcPts val="950"/>
              </a:lnSpc>
            </a:pPr>
            <a:endParaRPr sz="1200"/>
          </a:p>
          <a:p>
            <a:pPr marL="12700" marR="12700" algn="ctr">
              <a:lnSpc>
                <a:spcPct val="115699"/>
              </a:lnSpc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Links: Riepl Franz, Hofrat Zaze, Hofrat Zimmermann Alexander, OSR Efler Karl, Ing. Hartl Erwin, Wohlmuth Anton </a:t>
            </a:r>
            <a:r>
              <a:rPr sz="1100">
                <a:latin typeface="Arial"/>
                <a:cs typeface="Arial"/>
              </a:rPr>
              <a:t>Hinten: Kurz Paul, Kaiser Lambert, Glasl Philipp, Ullmann Josef, Bader Michael</a:t>
            </a:r>
            <a:endParaRPr/>
          </a:p>
          <a:p>
            <a:pPr marL="12700">
              <a:spcBef>
                <a:spcPts val="200"/>
              </a:spcBef>
            </a:pPr>
            <a:r>
              <a:rPr sz="1100">
                <a:latin typeface="Arial"/>
                <a:cs typeface="Arial"/>
              </a:rPr>
              <a:t>Rechts: Gepp Leopold, Chauffeur der NÖ-LR, Hofrat Pikal Johann, BGM. Holzmann Josef, ?, Müller Johann, Wittmann Josef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7600" y="457200"/>
            <a:ext cx="6283966" cy="425958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095752" y="4858768"/>
            <a:ext cx="4869054" cy="50199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3810" algn="ctr">
              <a:spcBef>
                <a:spcPts val="100"/>
              </a:spcBef>
            </a:pPr>
            <a:r>
              <a:rPr sz="1100" b="1">
                <a:latin typeface="Arial"/>
                <a:cs typeface="Arial"/>
              </a:rPr>
              <a:t>Ehrenbürger von Hipples – Gasthaus Jammernegg – innen 3 – 1960</a:t>
            </a:r>
            <a:endParaRPr/>
          </a:p>
          <a:p>
            <a:pPr algn="ctr">
              <a:spcBef>
                <a:spcPts val="1300"/>
              </a:spcBef>
            </a:pPr>
            <a:r>
              <a:rPr sz="1100">
                <a:latin typeface="Arial"/>
                <a:cs typeface="Arial"/>
              </a:rPr>
              <a:t>Von links: Riepl Franz, ?, ?, Faly Johann, ? , Mechtler Leopold, Gepp  Leopold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9020" y="457200"/>
            <a:ext cx="6423660" cy="443738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371090" y="5039361"/>
            <a:ext cx="6318894" cy="102319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923290">
              <a:spcBef>
                <a:spcPts val="100"/>
              </a:spcBef>
            </a:pPr>
            <a:r>
              <a:rPr sz="1100" b="1">
                <a:latin typeface="Arial"/>
                <a:cs typeface="Arial"/>
              </a:rPr>
              <a:t>Ehrenbürger von Hipples – Gasthaus Jammernegg – innen 4 - 1960</a:t>
            </a:r>
            <a:endParaRPr/>
          </a:p>
          <a:p>
            <a:pPr>
              <a:lnSpc>
                <a:spcPts val="950"/>
              </a:lnSpc>
            </a:pPr>
            <a:endParaRPr sz="1200"/>
          </a:p>
          <a:p>
            <a:pPr marL="12700" marR="12700" algn="ctr">
              <a:lnSpc>
                <a:spcPct val="113804"/>
              </a:lnSpc>
              <a:spcBef>
                <a:spcPts val="1300"/>
              </a:spcBef>
            </a:pPr>
            <a:r>
              <a:rPr sz="1100" spc="-5">
                <a:latin typeface="Arial"/>
                <a:cs typeface="Arial"/>
              </a:rPr>
              <a:t>Links: Hofrat Zaze, Hofrat Zimmermann Alexander, OSR Efler Karl, Ing. Hartl Erwin, Wohlmuth Anton, </a:t>
            </a:r>
            <a:r>
              <a:rPr sz="1100">
                <a:latin typeface="Arial"/>
                <a:cs typeface="Arial"/>
              </a:rPr>
              <a:t>Rechts: Chauffeur der NÖ-LR, Hofrat Handler, BGM Holzmann Josef, ?, Hofrat Pikal Johann,</a:t>
            </a:r>
            <a:endParaRPr/>
          </a:p>
          <a:p>
            <a:pPr algn="ctr">
              <a:spcBef>
                <a:spcPts val="200"/>
              </a:spcBef>
            </a:pPr>
            <a:r>
              <a:rPr sz="1100">
                <a:latin typeface="Arial"/>
                <a:cs typeface="Arial"/>
              </a:rPr>
              <a:t>Müller Johann, Wittmann Josef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457200"/>
            <a:ext cx="5651500" cy="56515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4231132" y="6250137"/>
            <a:ext cx="2600350" cy="59875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905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Hippleser Burschen – um 1965</a:t>
            </a:r>
            <a:endParaRPr/>
          </a:p>
          <a:p>
            <a:pPr marL="1270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Gepp Paul, Roth Erwin, Benold Georg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4100" y="457200"/>
            <a:ext cx="6413500" cy="48310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384044" y="5634187"/>
            <a:ext cx="6294068" cy="59875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1271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Hippleser Burschen ca. 1969 (Jahrgang 1948 bzw. 1950)</a:t>
            </a:r>
            <a:endParaRPr/>
          </a:p>
          <a:p>
            <a:pPr marL="12700">
              <a:spcBef>
                <a:spcPts val="1800"/>
              </a:spcBef>
              <a:tabLst>
                <a:tab pos="911860" algn="l"/>
              </a:tabLst>
            </a:pPr>
            <a:r>
              <a:rPr sz="1200" spc="-5">
                <a:latin typeface="Arial"/>
                <a:cs typeface="Arial"/>
              </a:rPr>
              <a:t>v.l.n.r.:	</a:t>
            </a:r>
            <a:r>
              <a:rPr sz="1200">
                <a:latin typeface="Arial"/>
                <a:cs typeface="Arial"/>
              </a:rPr>
              <a:t>Ullreich Leopold, Gepp Johann, Schäfer Josef, Benold Georg, Wallisch Leopold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4800" y="457200"/>
            <a:ext cx="5826767" cy="32893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702054" y="4218391"/>
            <a:ext cx="7885580" cy="2495629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R="226060"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1936</a:t>
            </a:r>
            <a:endParaRPr/>
          </a:p>
          <a:p>
            <a:pPr marR="226060"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Oben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1.) Sigl Anna, Ullreich Maria, Kummerer Hilde, Flandorfer Maria, Krammer Alfred, Krammer Franz, Gepp Anton</a:t>
            </a:r>
            <a:endParaRPr/>
          </a:p>
          <a:p>
            <a:pPr marL="12700" marR="12700" algn="ctr">
              <a:lnSpc>
                <a:spcPct val="185986"/>
              </a:lnSpc>
            </a:pPr>
            <a:r>
              <a:rPr sz="1200">
                <a:latin typeface="Arial"/>
                <a:cs typeface="Arial"/>
              </a:rPr>
              <a:t>2.) Ullmann Maria, Idinger Barbara, Kummerer Antonia, Müller Leopoldine, Kraft Leopoldine, Golschmied Leopoldine 3.) Schmid Anna, Herog Theresia, Göstl Angela, Wiklicky Milli, Dam Katharina, Sigl Katharina, Müller Maria,</a:t>
            </a:r>
            <a:endParaRPr/>
          </a:p>
          <a:p>
            <a:pPr marL="12700" marR="12700" algn="ctr">
              <a:lnSpc>
                <a:spcPct val="187397"/>
              </a:lnSpc>
            </a:pPr>
            <a:r>
              <a:rPr sz="1200">
                <a:latin typeface="Arial"/>
                <a:cs typeface="Arial"/>
              </a:rPr>
              <a:t>4.) Schmid Maria, Schmid Josefine, Herzog Maria, Kaiser Maria, Liebhart Helene, Liebhart Maria, Schmid Barbara Gössinger Johann, Riepl Leopold, Liebhart Leopold, Sigl Franz, Krammer Josef, Meissl Anton</a:t>
            </a:r>
            <a:endParaRPr/>
          </a:p>
          <a:p>
            <a:pPr marL="12700" indent="2385060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Lehrer Binder, Tochter Irmgard, Kaplan Krammer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4220" y="457200"/>
            <a:ext cx="7040881" cy="47167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773932" y="5344627"/>
            <a:ext cx="3515004" cy="100134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5588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Musterung 1968 (Jahrgang 1950)</a:t>
            </a:r>
            <a:endParaRPr/>
          </a:p>
          <a:p>
            <a:pPr algn="ctr">
              <a:spcBef>
                <a:spcPts val="1800"/>
              </a:spcBef>
            </a:pPr>
            <a:r>
              <a:rPr sz="1200" i="1">
                <a:latin typeface="Arial"/>
                <a:cs typeface="Arial"/>
              </a:rPr>
              <a:t>Von links nach rechts:</a:t>
            </a:r>
            <a:endParaRPr/>
          </a:p>
          <a:p>
            <a:pPr marL="12700" algn="just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1.Reihe: Bürgermeister Wittmann, Wallisch Leopold</a:t>
            </a:r>
            <a:endParaRPr/>
          </a:p>
          <a:p>
            <a:pPr marL="12700" indent="29210" algn="just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2.Reihe: Gepp Johann, Schäfer Josef, Müller Erich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6642099" cy="566928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782570" y="6271472"/>
            <a:ext cx="5496711" cy="59875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15252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Ausflug Hipples  (RAX mit Gipfelkreuz) 1969</a:t>
            </a:r>
            <a:endParaRPr/>
          </a:p>
          <a:p>
            <a:pPr marL="1270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Weber Elisabeth, Riepl Theresia, Riepl Franz, Jammernegg Rosalia, Bader Josef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6220" y="457200"/>
            <a:ext cx="5509260" cy="35737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664460" y="4201627"/>
            <a:ext cx="5732626" cy="951564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"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Familie Gepp – Feldmann um 1969</a:t>
            </a:r>
            <a:endParaRPr/>
          </a:p>
          <a:p>
            <a:pPr marL="1270" algn="ctr">
              <a:spcBef>
                <a:spcPts val="1400"/>
              </a:spcBef>
            </a:pPr>
            <a:r>
              <a:rPr sz="1200">
                <a:latin typeface="Arial"/>
                <a:cs typeface="Arial"/>
              </a:rPr>
              <a:t>Herr Sommer (Weinbauer), Feldmann Alois, Gepp Josef,</a:t>
            </a:r>
            <a:endParaRPr/>
          </a:p>
          <a:p>
            <a:pPr marL="1270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Feldmann Waltraud, Gepp Paul, Gepp Magdalena, Gepp Johann, Feldmann Antonia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9600" y="457200"/>
            <a:ext cx="4759969" cy="57658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812794" y="6365961"/>
            <a:ext cx="3437179" cy="72525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80835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Film (Schwejk) – 1972 - 1</a:t>
            </a:r>
            <a:endParaRPr/>
          </a:p>
          <a:p>
            <a:pPr marL="12700" marR="12700" algn="ctr">
              <a:lnSpc>
                <a:spcPct val="113326"/>
              </a:lnSpc>
              <a:spcBef>
                <a:spcPts val="1000"/>
              </a:spcBef>
            </a:pPr>
            <a:r>
              <a:rPr sz="1200" spc="-5">
                <a:latin typeface="Arial"/>
                <a:cs typeface="Arial"/>
              </a:rPr>
              <a:t>Idinger Elisabeth, Idinger Josef mit Tochter Angela </a:t>
            </a:r>
            <a:r>
              <a:rPr sz="1200">
                <a:latin typeface="Arial"/>
                <a:cs typeface="Arial"/>
              </a:rPr>
              <a:t>als Russen-Ehepaar verkleidet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1020" y="782317"/>
            <a:ext cx="4907280" cy="559055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676396" y="6522932"/>
            <a:ext cx="3709518" cy="57408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94043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Film (Schwejk) – 1972 – 2</a:t>
            </a:r>
            <a:endParaRPr/>
          </a:p>
          <a:p>
            <a:pPr marL="12700">
              <a:spcBef>
                <a:spcPts val="1500"/>
              </a:spcBef>
            </a:pPr>
            <a:r>
              <a:rPr sz="1200">
                <a:latin typeface="Calibri"/>
                <a:cs typeface="Calibri"/>
              </a:rPr>
              <a:t>Im Vordergrund: Gepp Josef, Idinger Gerti, Weber Elisabeth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795016"/>
            <a:ext cx="6642099" cy="4455169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491486" y="5429971"/>
            <a:ext cx="6079945" cy="83751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 indent="207899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Vor der Kapelle – um 1975</a:t>
            </a:r>
            <a:endParaRPr/>
          </a:p>
          <a:p>
            <a:pPr>
              <a:lnSpc>
                <a:spcPts val="500"/>
              </a:lnSpc>
            </a:pPr>
            <a:endParaRPr sz="1200"/>
          </a:p>
          <a:p>
            <a:pPr marL="12700" marR="12700" algn="ctr">
              <a:lnSpc>
                <a:spcPct val="112889"/>
              </a:lnSpc>
              <a:spcBef>
                <a:spcPts val="1400"/>
              </a:spcBef>
            </a:pPr>
            <a:r>
              <a:rPr sz="1200" spc="-5">
                <a:latin typeface="Arial"/>
                <a:cs typeface="Arial"/>
              </a:rPr>
              <a:t>Von links nach rechts: Müller Anna, Wohlmuth Leopoldine, Kaiser Helene, Riepl Theresia, </a:t>
            </a:r>
            <a:r>
              <a:rPr sz="1200">
                <a:latin typeface="Arial"/>
                <a:cs typeface="Arial"/>
              </a:rPr>
              <a:t>Gössinger Maria, Gepp Maria, Lahner Hermine, Brunnhuber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4720" y="457200"/>
            <a:ext cx="6652261" cy="4373881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2749804" y="4975819"/>
            <a:ext cx="5562699" cy="133053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80er Maria Gepp - 1985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Von links nach rechts:</a:t>
            </a:r>
            <a:endParaRPr/>
          </a:p>
          <a:p>
            <a:pPr marL="12700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Wallisch Adolf, Riepl Franz, Gepp Leopold, Müller Erich, Gepp Maria, Gepp Josef,</a:t>
            </a:r>
            <a:endParaRPr/>
          </a:p>
          <a:p>
            <a:pPr marL="12700" indent="532765">
              <a:spcBef>
                <a:spcPts val="1800"/>
              </a:spcBef>
            </a:pPr>
            <a:r>
              <a:rPr sz="1200">
                <a:latin typeface="Arial"/>
                <a:cs typeface="Arial"/>
              </a:rPr>
              <a:t>Mechtler Leopold, Dersch Erich, Jammernegg Karl, Berthold Josef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5560" y="782313"/>
            <a:ext cx="8435340" cy="2580663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3274822" y="449793"/>
            <a:ext cx="4513835" cy="195660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Bauparzellen Hipples im Franziszeischen Kataster 1817 - 1824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9213" y="1112515"/>
            <a:ext cx="5763274" cy="399797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063244" y="5260807"/>
            <a:ext cx="9163504" cy="1786208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marL="3926205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1937</a:t>
            </a:r>
            <a:endParaRPr/>
          </a:p>
          <a:p>
            <a:pPr marL="241300" indent="-228600">
              <a:spcBef>
                <a:spcPts val="1200"/>
              </a:spcBef>
              <a:tabLst>
                <a:tab pos="241300" algn="l"/>
              </a:tabLst>
            </a:pPr>
            <a:r>
              <a:rPr sz="1200" spc="-5">
                <a:latin typeface="Arial"/>
                <a:cs typeface="Arial"/>
              </a:rPr>
              <a:t>1.	</a:t>
            </a:r>
            <a:r>
              <a:rPr sz="1200">
                <a:latin typeface="Arial"/>
                <a:cs typeface="Arial"/>
              </a:rPr>
              <a:t>Kraft Leopoldine, Kummerer Antonia, Idinger Barbara, Wiklicky Emilie, Müller Maria, Schmid Anna, Stremnitzer Maria, Riepl Johann,</a:t>
            </a:r>
            <a:endParaRPr/>
          </a:p>
          <a:p>
            <a:pPr marL="2638425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Kramer Alfred, Kaiser Leopold Liebhart Leopold, Gepp Anton</a:t>
            </a:r>
            <a:endParaRPr/>
          </a:p>
          <a:p>
            <a:pPr marL="266446" indent="-228600">
              <a:spcBef>
                <a:spcPts val="1200"/>
              </a:spcBef>
              <a:tabLst>
                <a:tab pos="266446" algn="l"/>
              </a:tabLst>
            </a:pPr>
            <a:r>
              <a:rPr sz="1200" spc="-5">
                <a:latin typeface="Arial"/>
                <a:cs typeface="Arial"/>
              </a:rPr>
              <a:t>2.	</a:t>
            </a:r>
            <a:r>
              <a:rPr sz="1200">
                <a:latin typeface="Arial"/>
                <a:cs typeface="Arial"/>
              </a:rPr>
              <a:t>Sigl Katharine, Müller Leopoldine, Ullmann Maria, Liebhart Maria, Liebhart Helene, Schmid Maria, Gössinger Johann, Meissl Anton,</a:t>
            </a:r>
            <a:endParaRPr/>
          </a:p>
          <a:p>
            <a:pPr marL="3155315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Riepl Leopold, Sigl Franz, Goldschmied Josef</a:t>
            </a:r>
            <a:endParaRPr/>
          </a:p>
          <a:p>
            <a:pPr marL="373126" indent="-228600">
              <a:spcBef>
                <a:spcPts val="1200"/>
              </a:spcBef>
              <a:tabLst>
                <a:tab pos="373126" algn="l"/>
              </a:tabLst>
            </a:pPr>
            <a:r>
              <a:rPr sz="1200" spc="-5">
                <a:latin typeface="Arial"/>
                <a:cs typeface="Arial"/>
              </a:rPr>
              <a:t>3.	</a:t>
            </a:r>
            <a:r>
              <a:rPr sz="1200">
                <a:latin typeface="Arial"/>
                <a:cs typeface="Arial"/>
              </a:rPr>
              <a:t>Damm Katharina, Schmid Barabara, Kaiser Maria, Herzog Maria, Krammer Leopoldine, Schmid Josefine, Sigl Rudolf, Gössinger</a:t>
            </a:r>
            <a:endParaRPr/>
          </a:p>
          <a:p>
            <a:pPr marL="1545590">
              <a:spcBef>
                <a:spcPts val="200"/>
              </a:spcBef>
            </a:pPr>
            <a:r>
              <a:rPr sz="1200">
                <a:latin typeface="Arial"/>
                <a:cs typeface="Arial"/>
              </a:rPr>
              <a:t>Johann, Kaiser Lambert, Krammer Josef, Kaiser Mathias, Lehrer Martin Binder, Kaplan Amon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9200" y="457200"/>
            <a:ext cx="6532886" cy="4737100"/>
          </a:xfrm>
          <a:prstGeom prst="rect">
            <a:avLst/>
          </a:prstGeom>
        </p:spPr>
      </p:pic>
      <p:sp>
        <p:nvSpPr>
          <p:cNvPr id="3" name="shape 3"/>
          <p:cNvSpPr txBox="1"/>
          <p:nvPr/>
        </p:nvSpPr>
        <p:spPr>
          <a:xfrm>
            <a:off x="1961134" y="5337769"/>
            <a:ext cx="7139127" cy="1509602"/>
          </a:xfrm>
          <a:prstGeom prst="rect">
            <a:avLst/>
          </a:prstGeom>
          <a:noFill/>
        </p:spPr>
        <p:txBody>
          <a:bodyPr vertOverflow="overflow" horzOverflow="overflow" wrap="square" lIns="0" tIns="12700" rIns="0" bIns="0" numCol="1" compatLnSpc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>
                <a:latin typeface="Arial"/>
                <a:cs typeface="Arial"/>
              </a:rPr>
              <a:t>Schulfoto um 1940 – Turnen</a:t>
            </a:r>
            <a:endParaRPr/>
          </a:p>
          <a:p>
            <a:pPr algn="ctr">
              <a:spcBef>
                <a:spcPts val="1200"/>
              </a:spcBef>
            </a:pPr>
            <a:r>
              <a:rPr sz="1200">
                <a:latin typeface="Arial"/>
                <a:cs typeface="Arial"/>
              </a:rPr>
              <a:t>Mädchen hinten: Idinger Barbara, Ullmann Maria, Liebhart Maria, Schmid Josefine</a:t>
            </a:r>
            <a:endParaRPr/>
          </a:p>
          <a:p>
            <a:pPr marL="12700" marR="12700" algn="ctr">
              <a:lnSpc>
                <a:spcPct val="186284"/>
              </a:lnSpc>
            </a:pPr>
            <a:r>
              <a:rPr sz="1200">
                <a:latin typeface="Arial"/>
                <a:cs typeface="Arial"/>
              </a:rPr>
              <a:t>Mädchen vorne: Kaiser Maria, Liebhart Hermine, Gepp Theresia, Ullreich Leopoldine, Schmid Barbara </a:t>
            </a:r>
            <a:r>
              <a:rPr sz="1200" spc="-5">
                <a:latin typeface="Arial"/>
                <a:cs typeface="Arial"/>
              </a:rPr>
              <a:t>Buben hinten: Meissl Johann, Riepl Leopold, Krammer Josef, Siegl Franz, Ullmann Josef, Weber Leopold </a:t>
            </a:r>
            <a:r>
              <a:rPr sz="1200">
                <a:latin typeface="Arial"/>
                <a:cs typeface="Arial"/>
              </a:rPr>
              <a:t>Buben vorne: Gössinger Josef, Kaiser Lorenz, Meissl Anton, Gössinger Johann, Gepp Josef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3860</Words>
  <Application>Microsoft Office PowerPoint</Application>
  <PresentationFormat>Benutzerdefiniert</PresentationFormat>
  <Paragraphs>253</Paragraphs>
  <Slides>77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77</vt:i4>
      </vt:variant>
    </vt:vector>
  </HeadingPairs>
  <TitlesOfParts>
    <vt:vector size="81" baseType="lpstr">
      <vt:lpstr>Arial</vt:lpstr>
      <vt:lpstr>Calibri</vt:lpstr>
      <vt:lpstr>Cambria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Avanquest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10d36f5d-a33e-46c4-a8aa-5e38c17e7ec5</dc:title>
  <dc:subject/>
  <dc:creator>Paul</dc:creator>
  <cp:keywords/>
  <dc:description/>
  <cp:lastModifiedBy>Paul Gepp</cp:lastModifiedBy>
  <cp:revision>1</cp:revision>
  <dcterms:created xsi:type="dcterms:W3CDTF">2025-07-03T10:53:06Z</dcterms:created>
  <dcterms:modified xsi:type="dcterms:W3CDTF">2025-07-03T11:56:44Z</dcterms:modified>
  <cp:category>pdf2pptx</cp:category>
  <cp:contentStatus>Converted by Avanquest Pdf2PowerPoint Converter v.0.81.202503281.0</cp:contentStatus>
</cp:coreProperties>
</file>